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8" r:id="rId4"/>
    <p:sldId id="279" r:id="rId5"/>
    <p:sldId id="259" r:id="rId6"/>
    <p:sldId id="280" r:id="rId7"/>
    <p:sldId id="263" r:id="rId8"/>
    <p:sldId id="282" r:id="rId9"/>
    <p:sldId id="281" r:id="rId10"/>
    <p:sldId id="283" r:id="rId11"/>
    <p:sldId id="276" r:id="rId12"/>
    <p:sldId id="277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Captura de Exceção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2169"/>
            <a:ext cx="10178322" cy="1492132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Exercício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8" y="1674301"/>
            <a:ext cx="98050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#Verificar se o aluno foi multado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RADAR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velocidade máxima do radar 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Velocidade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Velocidade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RADAR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"Multa"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6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C032BB-70A6-1CDB-31FD-C3288B8B19C2}"/>
              </a:ext>
            </a:extLst>
          </p:cNvPr>
          <p:cNvSpPr txBox="1"/>
          <p:nvPr/>
        </p:nvSpPr>
        <p:spPr>
          <a:xfrm>
            <a:off x="1251678" y="1397302"/>
            <a:ext cx="998782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#informe se este número é par ou ímpar. Caso o usuário não digite um número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#inteiro, informe que não é um número inteiro.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entrada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'Digite um número: '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entrada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isdigit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  </a:t>
            </a:r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Verifica se a entrada é um número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entrada_int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entrada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entrada_int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 </a:t>
            </a:r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Verifica se o número é par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'Número Par: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entrada_int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'Número Ímpar: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entrada_int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'Informe o valor corretamente'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5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604E5B-C67A-3EA9-B28C-3AA44F44BCE2}"/>
              </a:ext>
            </a:extLst>
          </p:cNvPr>
          <p:cNvSpPr txBox="1"/>
          <p:nvPr/>
        </p:nvSpPr>
        <p:spPr>
          <a:xfrm>
            <a:off x="1251678" y="1229695"/>
            <a:ext cx="869632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Faça um programa que pergunte a hora ao usuário e, baseando-se no horário 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descrito, exiba a saudação apropriada. Ex. 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Bom dia 0-11, Boa tarde 12-17 e Boa noite 18-23.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entrada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'Digite a hora em números inteiros: 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hora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entrada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hora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hora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11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'Bom dia'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hora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hora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17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'Bom tarde'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hora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18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hora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23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'Bom noite'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'Não conheço essa hora'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'Por favor, digite apenas números inteiros'</a:t>
            </a:r>
            <a:r>
              <a:rPr lang="pt-BR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558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FCCE483-ABB6-F7C8-518C-664A846698B1}"/>
              </a:ext>
            </a:extLst>
          </p:cNvPr>
          <p:cNvSpPr txBox="1"/>
          <p:nvPr/>
        </p:nvSpPr>
        <p:spPr>
          <a:xfrm>
            <a:off x="1255581" y="1233226"/>
            <a:ext cx="98544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Faça um programa que peça o primeiro nome do usuário. Se o nome tiver 4 letras ou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menos escreva "Seu nome é curto"; se tiver entre 5 e 6 letras, escreva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"Seu nome é normal"; maior que 6 escreva "Seu nome é muito grande".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'Digite seu nome: 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tamanho_nome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tamanho_nome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tamanho_nome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'Seu nome é curto'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tamanho_nome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tamanho_nome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'Seu nome é normal'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'Seu nome é muito grande'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'Digite mais de uma letra.'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856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Freeform: Shape 41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5449151"/>
            <a:ext cx="10318418" cy="523811"/>
          </a:xfrm>
        </p:spPr>
        <p:txBody>
          <a:bodyPr anchor="b">
            <a:normAutofit/>
          </a:bodyPr>
          <a:lstStyle/>
          <a:p>
            <a:r>
              <a:rPr lang="pt-BR" sz="2400" dirty="0" err="1">
                <a:solidFill>
                  <a:srgbClr val="2A1A00"/>
                </a:solidFill>
              </a:rPr>
              <a:t>Bult-IN</a:t>
            </a:r>
            <a:r>
              <a:rPr lang="pt-BR" sz="2400" dirty="0">
                <a:solidFill>
                  <a:srgbClr val="2A1A00"/>
                </a:solidFill>
              </a:rPr>
              <a:t> – Tipos Imutáveis-Métodos </a:t>
            </a:r>
            <a:r>
              <a:rPr lang="pt-BR" sz="2400" dirty="0" err="1">
                <a:solidFill>
                  <a:srgbClr val="2A1A00"/>
                </a:solidFill>
              </a:rPr>
              <a:t>Strig</a:t>
            </a:r>
            <a:endParaRPr lang="pt-BR" sz="2400" dirty="0">
              <a:solidFill>
                <a:srgbClr val="2A1A00"/>
              </a:solidFill>
            </a:endParaRPr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3066" y="643467"/>
            <a:ext cx="3925867" cy="39258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23E888-A259-E6EE-577A-91455FAC6D09}"/>
              </a:ext>
            </a:extLst>
          </p:cNvPr>
          <p:cNvSpPr txBox="1"/>
          <p:nvPr/>
        </p:nvSpPr>
        <p:spPr>
          <a:xfrm>
            <a:off x="3189732" y="63514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https://docs.python.org/pt-br/3/library/stdtypes.html</a:t>
            </a:r>
          </a:p>
        </p:txBody>
      </p:sp>
    </p:spTree>
    <p:extLst>
      <p:ext uri="{BB962C8B-B14F-4D97-AF65-F5344CB8AC3E}">
        <p14:creationId xmlns:p14="http://schemas.microsoft.com/office/powerpoint/2010/main" val="133206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FCCE483-ABB6-F7C8-518C-664A846698B1}"/>
              </a:ext>
            </a:extLst>
          </p:cNvPr>
          <p:cNvSpPr txBox="1"/>
          <p:nvPr/>
        </p:nvSpPr>
        <p:spPr>
          <a:xfrm>
            <a:off x="1255581" y="1233226"/>
            <a:ext cx="985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Imutáveis que vimos: str, int, float, bool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'1000'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"fabio"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#Fatiamento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outra_variavel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[: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ABC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:]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outra_variavel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#Primeria Maiuscula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capitalize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#Inserir 0 Left</a:t>
            </a: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zfill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2780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 err="1"/>
              <a:t>Try</a:t>
            </a:r>
            <a:endParaRPr lang="pt-BR" sz="7200" dirty="0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85C5-8863-FF9F-250B-A9D66FC6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Try</a:t>
            </a:r>
            <a:r>
              <a:rPr lang="pt-BR" dirty="0"/>
              <a:t> e </a:t>
            </a:r>
            <a:r>
              <a:rPr lang="pt-BR" dirty="0" err="1"/>
              <a:t>Exception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9C059-D3DE-427B-7653-99C75121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>
                <a:solidFill>
                  <a:schemeClr val="tx2"/>
                </a:solidFill>
              </a:rPr>
              <a:t>Estrutura de controle de fluxo usada em várias linguagens de programação, como Python, para lidar com erros e exceções durante a execução de um programa. A ideia é permitir que o programa continue executando ou falhe de maneira controlada e informativa, em vez de encerrar abruptamente devido a um erro não tratado.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94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 Bloco </a:t>
            </a:r>
            <a:r>
              <a:rPr lang="pt-BR" dirty="0" err="1"/>
              <a:t>Try</a:t>
            </a:r>
            <a:r>
              <a:rPr lang="pt-BR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8" y="1324394"/>
            <a:ext cx="98050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Introdução ao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-&gt; tentar executar o código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-&gt; ocorreu algum erro ao tentar executar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#Sem o bloco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numero_str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isdigit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numero_float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dobro de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numero_str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numero_float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'Isso não é um número'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 de exceção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8" y="1324394"/>
            <a:ext cx="98050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Introdução ao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-&gt; tentar executar o código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-&gt; ocorreu algum erro ao tentar executar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'Vou dobrar o número que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vc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digitar: 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numero_float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'FLOAT:'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numero_float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dobro de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numero_str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numero_float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'Isso não é um número'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8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8" y="1324394"/>
            <a:ext cx="98050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#Exibindo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Capitura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Exceção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"Tentando executar o bloco de código"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Tentativa de divisão por zero, o que causará um erro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 Divisão por zero não é permitida."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"Executado com sucesso!"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finally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"Bloco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finally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sempre é executado."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4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28FFBEEC-E1D5-4133-8566-2A59DDB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39060" y="0"/>
            <a:ext cx="75529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909" y="951400"/>
            <a:ext cx="6261944" cy="4654296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2A1A00"/>
                </a:solidFill>
              </a:rPr>
              <a:t>Variáveis</a:t>
            </a:r>
            <a:br>
              <a:rPr lang="pt-BR" sz="7200" dirty="0">
                <a:solidFill>
                  <a:srgbClr val="2A1A00"/>
                </a:solidFill>
              </a:rPr>
            </a:br>
            <a:r>
              <a:rPr lang="pt-BR" sz="7200" dirty="0">
                <a:solidFill>
                  <a:srgbClr val="2A1A00"/>
                </a:solidFill>
              </a:rPr>
              <a:t> e Constantes</a:t>
            </a: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E8EFDFFA-99D1-4010-8BB3-F3C338EC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815" y="1433164"/>
            <a:ext cx="3995589" cy="39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8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85C5-8863-FF9F-250B-A9D66FC6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Constantes?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9C059-D3DE-427B-7653-99C75121D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2116"/>
            <a:ext cx="10178322" cy="51434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>
                <a:solidFill>
                  <a:schemeClr val="tx2"/>
                </a:solidFill>
              </a:rPr>
              <a:t>Na programação, uma variável é um espaço de armazenamento que pode conter diferentes valores ao longo do tempo durante a execução de um programa. Por exemplo, em linguagens como Python, C++, Java, entre outras, você pode declarar uma variável com um nome específico e atribuir um valor a ela. Esse valor pode ser alterado conforme necessário durante a execução do programa.</a:t>
            </a:r>
          </a:p>
          <a:p>
            <a:pPr algn="just"/>
            <a:endParaRPr lang="pt-BR" dirty="0"/>
          </a:p>
          <a:p>
            <a:pPr algn="just">
              <a:lnSpc>
                <a:spcPct val="120000"/>
              </a:lnSpc>
            </a:pPr>
            <a:r>
              <a:rPr lang="pt-BR" sz="2800" dirty="0">
                <a:solidFill>
                  <a:schemeClr val="tx2"/>
                </a:solidFill>
              </a:rPr>
              <a:t>Na programação, uma constante é um valor fixo que não pode ser alterado durante a execução do programa. Em algumas linguagens de programação, você pode definir constantes para representar valores que não devem ser modificados, como o valor de π ou o número de dias em uma semana.</a:t>
            </a:r>
          </a:p>
        </p:txBody>
      </p:sp>
    </p:spTree>
    <p:extLst>
      <p:ext uri="{BB962C8B-B14F-4D97-AF65-F5344CB8AC3E}">
        <p14:creationId xmlns:p14="http://schemas.microsoft.com/office/powerpoint/2010/main" val="354963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2169"/>
            <a:ext cx="10178322" cy="1492132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variáveis e Constantes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3A5535-D0CF-4E50-3681-F4CEBAC7171A}"/>
              </a:ext>
            </a:extLst>
          </p:cNvPr>
          <p:cNvSpPr txBox="1"/>
          <p:nvPr/>
        </p:nvSpPr>
        <p:spPr>
          <a:xfrm>
            <a:off x="1251678" y="1674301"/>
            <a:ext cx="98050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Exemplo de variável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Definindo a variável idade com o valor 25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"Idade:"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Alterando o valor da variável idade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"Nova idade:"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Exemplo de constante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3.14159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Definindo a constante PI com o valor 3.14159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 valor de PI é:"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Tentativa de alterar o valor da constante (isso causará um erro)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PI = 3.14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print("Novo valor de PI:", PI)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9441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1070</TotalTime>
  <Words>1088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Gill Sans MT</vt:lpstr>
      <vt:lpstr>Impact</vt:lpstr>
      <vt:lpstr>Selo</vt:lpstr>
      <vt:lpstr>Apresentação do PowerPoint</vt:lpstr>
      <vt:lpstr>Try</vt:lpstr>
      <vt:lpstr>O que é Try e Exception?</vt:lpstr>
      <vt:lpstr>Sem Bloco Try </vt:lpstr>
      <vt:lpstr>Captura de exceção </vt:lpstr>
      <vt:lpstr>Exercício </vt:lpstr>
      <vt:lpstr>Variáveis  e Constantes</vt:lpstr>
      <vt:lpstr>Variáveis e Constantes?</vt:lpstr>
      <vt:lpstr> variáveis e Constantes </vt:lpstr>
      <vt:lpstr> Exercício 2</vt:lpstr>
      <vt:lpstr>Exercício 3</vt:lpstr>
      <vt:lpstr>Exercício 4 </vt:lpstr>
      <vt:lpstr>Exercício 5 </vt:lpstr>
      <vt:lpstr>Bult-IN – Tipos Imutáveis-Métodos Strig</vt:lpstr>
      <vt:lpstr>Exercício 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59</cp:revision>
  <dcterms:created xsi:type="dcterms:W3CDTF">2024-03-27T13:54:59Z</dcterms:created>
  <dcterms:modified xsi:type="dcterms:W3CDTF">2024-04-06T17:30:54Z</dcterms:modified>
</cp:coreProperties>
</file>