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78" r:id="rId4"/>
    <p:sldId id="279" r:id="rId5"/>
    <p:sldId id="286" r:id="rId6"/>
    <p:sldId id="287" r:id="rId7"/>
    <p:sldId id="288" r:id="rId8"/>
    <p:sldId id="290" r:id="rId9"/>
    <p:sldId id="291" r:id="rId10"/>
    <p:sldId id="292" r:id="rId11"/>
    <p:sldId id="294" r:id="rId12"/>
    <p:sldId id="293" r:id="rId13"/>
    <p:sldId id="295" r:id="rId14"/>
    <p:sldId id="296" r:id="rId15"/>
    <p:sldId id="300" r:id="rId16"/>
    <p:sldId id="297" r:id="rId17"/>
    <p:sldId id="298" r:id="rId18"/>
    <p:sldId id="299" r:id="rId19"/>
    <p:sldId id="302" r:id="rId20"/>
    <p:sldId id="301" r:id="rId21"/>
    <p:sldId id="303" r:id="rId22"/>
    <p:sldId id="304" r:id="rId23"/>
    <p:sldId id="30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Python wallpaper, programming, minimalism, grey, technology | Minimalist  wallpaper, Wallpaper, Technology wallpaper">
            <a:extLst>
              <a:ext uri="{FF2B5EF4-FFF2-40B4-BE49-F238E27FC236}">
                <a16:creationId xmlns:a16="http://schemas.microsoft.com/office/drawing/2014/main" id="{0887887C-0317-DA02-D751-E54CC5D34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3855349-6A2C-91DB-51E4-4310D5AFD9FD}"/>
              </a:ext>
            </a:extLst>
          </p:cNvPr>
          <p:cNvSpPr txBox="1">
            <a:spLocks/>
          </p:cNvSpPr>
          <p:nvPr/>
        </p:nvSpPr>
        <p:spPr>
          <a:xfrm>
            <a:off x="1208647" y="683599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7200" dirty="0"/>
              <a:t>Estrutura de Repetição</a:t>
            </a:r>
          </a:p>
        </p:txBody>
      </p:sp>
    </p:spTree>
    <p:extLst>
      <p:ext uri="{BB962C8B-B14F-4D97-AF65-F5344CB8AC3E}">
        <p14:creationId xmlns:p14="http://schemas.microsoft.com/office/powerpoint/2010/main" val="3512386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B89090F2-B101-458B-9AFF-27327443B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4DFD27-ACA4-1794-D857-3BC734074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9056" y="1235847"/>
            <a:ext cx="6784847" cy="3325266"/>
          </a:xfrm>
        </p:spPr>
        <p:txBody>
          <a:bodyPr>
            <a:normAutofit/>
          </a:bodyPr>
          <a:lstStyle/>
          <a:p>
            <a:r>
              <a:rPr lang="pt-BR" sz="7200" dirty="0"/>
              <a:t>Listas</a:t>
            </a:r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526C103B-17BD-4B48-AB6F-0D9EF826A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pic>
        <p:nvPicPr>
          <p:cNvPr id="27" name="Graphic 26" descr="Programador">
            <a:extLst>
              <a:ext uri="{FF2B5EF4-FFF2-40B4-BE49-F238E27FC236}">
                <a16:creationId xmlns:a16="http://schemas.microsoft.com/office/drawing/2014/main" id="{84ADACB3-6759-6202-E5E9-D8673D71A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0971" y="1709603"/>
            <a:ext cx="3398085" cy="3398085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E9EC3243-CA25-4485-A7FE-8B0141923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6128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EF85C5-8863-FF9F-250B-A9D66FC6F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79C059-D3DE-427B-7653-99C75121D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>
                <a:solidFill>
                  <a:schemeClr val="tx2"/>
                </a:solidFill>
              </a:rPr>
              <a:t>Listas em Python são estruturas de dados que permitem armazenar sequências de itens. Elas são uma das coleções de dados mais básicas e versáteis disponíveis no Python. Uma lista pode conter elementos de diferentes tipos, incluindo números, </a:t>
            </a:r>
            <a:r>
              <a:rPr lang="pt-BR" sz="2800" dirty="0" err="1">
                <a:solidFill>
                  <a:schemeClr val="tx2"/>
                </a:solidFill>
              </a:rPr>
              <a:t>strings</a:t>
            </a:r>
            <a:r>
              <a:rPr lang="pt-BR" sz="2800" dirty="0">
                <a:solidFill>
                  <a:schemeClr val="tx2"/>
                </a:solidFill>
              </a:rPr>
              <a:t>, e até mesmo outras listas.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5868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BB983C5-5DF5-421A-707E-1109028A5A5B}"/>
              </a:ext>
            </a:extLst>
          </p:cNvPr>
          <p:cNvSpPr txBox="1"/>
          <p:nvPr/>
        </p:nvSpPr>
        <p:spPr>
          <a:xfrm>
            <a:off x="1251678" y="1350096"/>
            <a:ext cx="823193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os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os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system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cls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#Colocando valores dentro da lista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[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'A'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'B'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'C'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'D'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#Mudando valor dentro da lista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#Mudando mais um valor dento da lista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True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#Limpando Lista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lista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clear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58749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Métodos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1F2D1C2-C53D-B99B-F58F-51E4DC6CB732}"/>
              </a:ext>
            </a:extLst>
          </p:cNvPr>
          <p:cNvSpPr txBox="1"/>
          <p:nvPr/>
        </p:nvSpPr>
        <p:spPr>
          <a:xfrm>
            <a:off x="1251678" y="1691704"/>
            <a:ext cx="1006073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os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os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system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cls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       0   1   2   3   4   5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[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40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lista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append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50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</a:t>
            </a:r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#Adiciona ao final da lista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lista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pop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#Remove último item lisa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lista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append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60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lista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append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70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#Remover Posição especifica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ultimo_valor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lista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pop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'Removido,'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ultimo_valor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5636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Métodos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C0CCD70-E3E6-B5ED-D186-B44BEE78F93E}"/>
              </a:ext>
            </a:extLst>
          </p:cNvPr>
          <p:cNvSpPr txBox="1"/>
          <p:nvPr/>
        </p:nvSpPr>
        <p:spPr>
          <a:xfrm>
            <a:off x="1251678" y="1308262"/>
            <a:ext cx="609755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os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os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system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cls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       0   1   2   3   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[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40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#Recebe dois parâmetros posição e valor a </a:t>
            </a:r>
            <a:r>
              <a:rPr lang="pt-BR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add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lista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insert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5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#Concatenando Lista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listaA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[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4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5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listaB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[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a'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'b'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'c'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'd'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'e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</a:p>
          <a:p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listaC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listaA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listaB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listaA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extend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listaB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#Adiciona os valores da lista B na lista A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listaC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45898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Empacotamento	</a:t>
            </a:r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932BEF9-C686-DB10-4A93-8D84A2C76733}"/>
              </a:ext>
            </a:extLst>
          </p:cNvPr>
          <p:cNvSpPr txBox="1"/>
          <p:nvPr/>
        </p:nvSpPr>
        <p:spPr>
          <a:xfrm>
            <a:off x="1251678" y="1539180"/>
            <a:ext cx="609755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os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os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system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cls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[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Maria"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"Roberta"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"Fernanda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nome1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nome2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nome3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lista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nome2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86056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3E045E9-C42D-B7AC-7DE9-747A4EFC09A7}"/>
              </a:ext>
            </a:extLst>
          </p:cNvPr>
          <p:cNvSpPr txBox="1"/>
          <p:nvPr/>
        </p:nvSpPr>
        <p:spPr>
          <a:xfrm>
            <a:off x="1251678" y="1656986"/>
            <a:ext cx="609755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#Utilizar o FOR para exibir listas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os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os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system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cls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lista_nome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[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Fábio"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"Lucas"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"Ricardo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lista_numeros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[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numero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lista_numeros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numero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'-'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nome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lista_nome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nome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   </a:t>
            </a:r>
          </a:p>
        </p:txBody>
      </p:sp>
    </p:spTree>
    <p:extLst>
      <p:ext uri="{BB962C8B-B14F-4D97-AF65-F5344CB8AC3E}">
        <p14:creationId xmlns:p14="http://schemas.microsoft.com/office/powerpoint/2010/main" val="4226355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4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E44172E-9ABA-B833-010D-5DD60DD4F999}"/>
              </a:ext>
            </a:extLst>
          </p:cNvPr>
          <p:cNvSpPr txBox="1"/>
          <p:nvPr/>
        </p:nvSpPr>
        <p:spPr>
          <a:xfrm>
            <a:off x="1251678" y="1874517"/>
            <a:ext cx="1086878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#Utilizar o FOR para exibir listas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os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os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system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cls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lista_nome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[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Fábio"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"Lucas"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"Ricardo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#sendo usada para criar uma sequência de números que corresponde aos índices da lista 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indice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range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len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lista_nome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indice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"Indice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-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lista_nome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   </a:t>
            </a:r>
          </a:p>
        </p:txBody>
      </p:sp>
    </p:spTree>
    <p:extLst>
      <p:ext uri="{BB962C8B-B14F-4D97-AF65-F5344CB8AC3E}">
        <p14:creationId xmlns:p14="http://schemas.microsoft.com/office/powerpoint/2010/main" val="2238556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B89090F2-B101-458B-9AFF-27327443B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4DFD27-ACA4-1794-D857-3BC734074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9056" y="1235847"/>
            <a:ext cx="6784847" cy="3325266"/>
          </a:xfrm>
        </p:spPr>
        <p:txBody>
          <a:bodyPr>
            <a:normAutofit/>
          </a:bodyPr>
          <a:lstStyle/>
          <a:p>
            <a:r>
              <a:rPr lang="pt-BR" sz="7200" dirty="0"/>
              <a:t>Tuplas</a:t>
            </a:r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526C103B-17BD-4B48-AB6F-0D9EF826A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pic>
        <p:nvPicPr>
          <p:cNvPr id="27" name="Graphic 26" descr="Programador">
            <a:extLst>
              <a:ext uri="{FF2B5EF4-FFF2-40B4-BE49-F238E27FC236}">
                <a16:creationId xmlns:a16="http://schemas.microsoft.com/office/drawing/2014/main" id="{84ADACB3-6759-6202-E5E9-D8673D71A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0971" y="1709603"/>
            <a:ext cx="3398085" cy="3398085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E9EC3243-CA25-4485-A7FE-8B0141923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1637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EF85C5-8863-FF9F-250B-A9D66FC6F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Tupla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79C059-D3DE-427B-7653-99C75121D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>
                <a:solidFill>
                  <a:schemeClr val="tx2"/>
                </a:solidFill>
              </a:rPr>
              <a:t>Uma tupla em Python é uma coleção de dados similar às listas, mas com uma característica fundamental que as diferencia: as tuplas são imutáveis. Isso significa que, uma vez definida, você não pode alterar, adicionar ou remover elementos de uma tupla.</a:t>
            </a:r>
          </a:p>
        </p:txBody>
      </p:sp>
    </p:spTree>
    <p:extLst>
      <p:ext uri="{BB962C8B-B14F-4D97-AF65-F5344CB8AC3E}">
        <p14:creationId xmlns:p14="http://schemas.microsoft.com/office/powerpoint/2010/main" val="3288313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B89090F2-B101-458B-9AFF-27327443B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4DFD27-ACA4-1794-D857-3BC734074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9056" y="1235847"/>
            <a:ext cx="6784847" cy="3325266"/>
          </a:xfrm>
        </p:spPr>
        <p:txBody>
          <a:bodyPr>
            <a:normAutofit/>
          </a:bodyPr>
          <a:lstStyle/>
          <a:p>
            <a:r>
              <a:rPr lang="pt-BR" sz="7200" dirty="0"/>
              <a:t>For</a:t>
            </a:r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526C103B-17BD-4B48-AB6F-0D9EF826A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pic>
        <p:nvPicPr>
          <p:cNvPr id="27" name="Graphic 26" descr="Programador">
            <a:extLst>
              <a:ext uri="{FF2B5EF4-FFF2-40B4-BE49-F238E27FC236}">
                <a16:creationId xmlns:a16="http://schemas.microsoft.com/office/drawing/2014/main" id="{84ADACB3-6759-6202-E5E9-D8673D71A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0971" y="1709603"/>
            <a:ext cx="3398085" cy="3398085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E9EC3243-CA25-4485-A7FE-8B0141923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3320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Tupla</a:t>
            </a:r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A85BC6C-F05B-AE23-FCE0-57139C137AEC}"/>
              </a:ext>
            </a:extLst>
          </p:cNvPr>
          <p:cNvSpPr txBox="1"/>
          <p:nvPr/>
        </p:nvSpPr>
        <p:spPr>
          <a:xfrm>
            <a:off x="1251678" y="1957598"/>
            <a:ext cx="609755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#São listas </a:t>
            </a:r>
            <a:r>
              <a:rPr lang="pt-BR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imutaveis</a:t>
            </a:r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-&gt; constantes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#não coloque os </a:t>
            </a:r>
            <a:r>
              <a:rPr lang="pt-BR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cochetes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lista_tupla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Sofia"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"Flávia"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"Enzo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lista_tupla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"Outro Nome"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#Vai gerar erro.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lista_tupla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3550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B89090F2-B101-458B-9AFF-27327443B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4DFD27-ACA4-1794-D857-3BC734074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9056" y="1235847"/>
            <a:ext cx="6784847" cy="3325266"/>
          </a:xfrm>
        </p:spPr>
        <p:txBody>
          <a:bodyPr>
            <a:normAutofit/>
          </a:bodyPr>
          <a:lstStyle/>
          <a:p>
            <a:r>
              <a:rPr lang="pt-BR" sz="7200" dirty="0" err="1"/>
              <a:t>Enumerate</a:t>
            </a:r>
            <a:endParaRPr lang="pt-BR" sz="7200" dirty="0"/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526C103B-17BD-4B48-AB6F-0D9EF826A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pic>
        <p:nvPicPr>
          <p:cNvPr id="27" name="Graphic 26" descr="Programador">
            <a:extLst>
              <a:ext uri="{FF2B5EF4-FFF2-40B4-BE49-F238E27FC236}">
                <a16:creationId xmlns:a16="http://schemas.microsoft.com/office/drawing/2014/main" id="{84ADACB3-6759-6202-E5E9-D8673D71A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0971" y="1709603"/>
            <a:ext cx="3398085" cy="3398085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E9EC3243-CA25-4485-A7FE-8B0141923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14040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Enumerate</a:t>
            </a:r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E433AD9-5BC2-5C97-9048-D3FCE0705A2D}"/>
              </a:ext>
            </a:extLst>
          </p:cNvPr>
          <p:cNvSpPr txBox="1"/>
          <p:nvPr/>
        </p:nvSpPr>
        <p:spPr>
          <a:xfrm>
            <a:off x="1251678" y="1457551"/>
            <a:ext cx="609755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#Enumera uma lista com seus </a:t>
            </a:r>
            <a:r>
              <a:rPr lang="pt-BR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indices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os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os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system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cls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[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"Fábio"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"Sofia"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"Natália"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#Só percorre uma vez desta forma a lista Ponteiro ultima posição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lista_enumerate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enumerate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item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lista_enumerate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item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#Maneira correta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item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enumerate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item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425635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3889489" cy="723071"/>
          </a:xfrm>
        </p:spPr>
        <p:txBody>
          <a:bodyPr>
            <a:normAutofit/>
          </a:bodyPr>
          <a:lstStyle/>
          <a:p>
            <a:r>
              <a:rPr lang="pt-BR" sz="3200" dirty="0"/>
              <a:t>Desafio Compras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DC930F58-FDB9-1475-F925-2646AD94C953}"/>
              </a:ext>
            </a:extLst>
          </p:cNvPr>
          <p:cNvSpPr txBox="1"/>
          <p:nvPr/>
        </p:nvSpPr>
        <p:spPr>
          <a:xfrm>
            <a:off x="102198" y="1166469"/>
            <a:ext cx="609755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#Lista de compras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os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#Lista Vazia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[]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while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True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'Selecione uma opção:'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opcao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input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'[i]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nserir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[a]pagar [l]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istar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[s]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air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try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opcao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'i'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pt-BR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os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system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cls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#limpa dados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item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input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'Item: 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lista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append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item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</a:t>
            </a:r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76B8054-0B08-D8B0-DE64-276035B72393}"/>
              </a:ext>
            </a:extLst>
          </p:cNvPr>
          <p:cNvSpPr txBox="1"/>
          <p:nvPr/>
        </p:nvSpPr>
        <p:spPr>
          <a:xfrm>
            <a:off x="5992248" y="612471"/>
            <a:ext cx="6097554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      </a:t>
            </a:r>
            <a:r>
              <a:rPr lang="pt-BR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elif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opcao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'a'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pt-BR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os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system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cls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'Limpando Lista...'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lista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clear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'Lista limpa com sucesso.'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elif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opcao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'l'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pt-BR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os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system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cls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#limpa dados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'Lista de 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Items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pt-B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item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enumerate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item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elif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opcao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's'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pt-BR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os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system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cls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#limpa dados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pt-B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break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		 </a:t>
            </a:r>
            <a:r>
              <a:rPr lang="pt-BR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'Opção inválida.'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except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Exception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as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'Ocorreu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um erro: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      </a:t>
            </a:r>
          </a:p>
          <a:p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766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EF85C5-8863-FF9F-250B-A9D66FC6F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Repetição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79C059-D3DE-427B-7653-99C75121D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>
                <a:solidFill>
                  <a:schemeClr val="tx2"/>
                </a:solidFill>
              </a:rPr>
              <a:t>Estrutura de repetição, também conhecida como laços ou loops, é uma construção que permite a execução repetida de um bloco de código enquanto uma determinada condição é atendida. Esse conceito é fundamental em todas as linguagens de programação, pois permite que os programas realizem tarefas repetitivas eficientemente, sem a necessidade de escrever o mesmo código várias vezes.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7944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347AD69-E3AF-EB9A-600A-F69D7F1C8E10}"/>
              </a:ext>
            </a:extLst>
          </p:cNvPr>
          <p:cNvSpPr txBox="1"/>
          <p:nvPr/>
        </p:nvSpPr>
        <p:spPr>
          <a:xfrm>
            <a:off x="1251678" y="1567164"/>
            <a:ext cx="609755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#Estrutura de repetição FOR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texto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"Python"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novo_texto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""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#Percorre o Texto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letra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texto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novo_texto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letra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novo_texto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14782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Exercício1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38BAE9E-A794-3FB2-04E4-318DC3E437A5}"/>
              </a:ext>
            </a:extLst>
          </p:cNvPr>
          <p:cNvSpPr txBox="1"/>
          <p:nvPr/>
        </p:nvSpPr>
        <p:spPr>
          <a:xfrm>
            <a:off x="1251678" y="1443841"/>
            <a:ext cx="609755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#Exibir valores de listas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lista_valores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4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5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lista_letras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a'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'b'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'c'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'd'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'e'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'f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valor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lista_valores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valor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'-'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letra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lista_letras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letra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383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B89090F2-B101-458B-9AFF-27327443B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4DFD27-ACA4-1794-D857-3BC734074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9056" y="1235847"/>
            <a:ext cx="6784847" cy="3325266"/>
          </a:xfrm>
        </p:spPr>
        <p:txBody>
          <a:bodyPr>
            <a:normAutofit/>
          </a:bodyPr>
          <a:lstStyle/>
          <a:p>
            <a:r>
              <a:rPr lang="pt-BR" sz="7200" dirty="0"/>
              <a:t>Range</a:t>
            </a:r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526C103B-17BD-4B48-AB6F-0D9EF826A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pic>
        <p:nvPicPr>
          <p:cNvPr id="27" name="Graphic 26" descr="Programador">
            <a:extLst>
              <a:ext uri="{FF2B5EF4-FFF2-40B4-BE49-F238E27FC236}">
                <a16:creationId xmlns:a16="http://schemas.microsoft.com/office/drawing/2014/main" id="{84ADACB3-6759-6202-E5E9-D8673D71A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0971" y="1709603"/>
            <a:ext cx="3398085" cy="3398085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E9EC3243-CA25-4485-A7FE-8B0141923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4703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Range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347AD69-E3AF-EB9A-600A-F69D7F1C8E10}"/>
              </a:ext>
            </a:extLst>
          </p:cNvPr>
          <p:cNvSpPr txBox="1"/>
          <p:nvPr/>
        </p:nvSpPr>
        <p:spPr>
          <a:xfrm>
            <a:off x="1251677" y="1567164"/>
            <a:ext cx="718319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"""</a:t>
            </a:r>
            <a:endParaRPr lang="pt-BR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 + Range</a:t>
            </a:r>
            <a:endParaRPr lang="pt-BR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range -&gt; range(start, stop, step)</a:t>
            </a:r>
            <a:endParaRPr lang="pt-BR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Define um intervalo de números usando a função range. Esta função range é chamada com três parâmetros:</a:t>
            </a:r>
            <a:endParaRPr lang="pt-BR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start=0: o intervalo começa em 0.</a:t>
            </a:r>
            <a:endParaRPr lang="pt-BR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stop=100: o intervalo vai até, mas não inclui, 50.</a:t>
            </a:r>
            <a:endParaRPr lang="pt-BR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step=8: os números no intervalo aumentam de 5 em 5.</a:t>
            </a:r>
            <a:endParaRPr lang="pt-BR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"""</a:t>
            </a:r>
            <a:endParaRPr lang="pt-BR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numeros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range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50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5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numero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numeros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numero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9204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B89090F2-B101-458B-9AFF-27327443B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4DFD27-ACA4-1794-D857-3BC734074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9056" y="1235847"/>
            <a:ext cx="6784847" cy="3325266"/>
          </a:xfrm>
        </p:spPr>
        <p:txBody>
          <a:bodyPr>
            <a:normAutofit/>
          </a:bodyPr>
          <a:lstStyle/>
          <a:p>
            <a:r>
              <a:rPr lang="pt-BR" sz="7200" dirty="0"/>
              <a:t>Caça Palavras</a:t>
            </a:r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526C103B-17BD-4B48-AB6F-0D9EF826A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pic>
        <p:nvPicPr>
          <p:cNvPr id="27" name="Graphic 26" descr="Programador">
            <a:extLst>
              <a:ext uri="{FF2B5EF4-FFF2-40B4-BE49-F238E27FC236}">
                <a16:creationId xmlns:a16="http://schemas.microsoft.com/office/drawing/2014/main" id="{84ADACB3-6759-6202-E5E9-D8673D71A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0971" y="1709603"/>
            <a:ext cx="3398085" cy="3398085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E9EC3243-CA25-4485-A7FE-8B0141923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0288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Exercício2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63A6975-19BE-2D29-621D-2C8A81029047}"/>
              </a:ext>
            </a:extLst>
          </p:cNvPr>
          <p:cNvSpPr txBox="1"/>
          <p:nvPr/>
        </p:nvSpPr>
        <p:spPr>
          <a:xfrm>
            <a:off x="432099" y="1549398"/>
            <a:ext cx="6097554" cy="4308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os</a:t>
            </a:r>
            <a:endParaRPr lang="pt-BR" sz="16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sz="1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palavra_secreta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pt-BR" sz="16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industria</a:t>
            </a:r>
            <a:r>
              <a:rPr lang="pt-BR" sz="1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endParaRPr lang="pt-BR" sz="16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sz="1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letras_acertadas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''</a:t>
            </a:r>
            <a:endParaRPr lang="pt-BR" sz="16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sz="1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numero_tentativas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endParaRPr lang="pt-BR" sz="16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endParaRPr lang="pt-BR" sz="1600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sz="16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while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True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sz="1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letra_digitada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input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'Digite uma letra: '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sz="1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numero_tentativas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+=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endParaRPr lang="pt-BR" sz="16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sz="16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len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sz="1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letra_digitada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</a:t>
            </a:r>
            <a:r>
              <a:rPr lang="pt-BR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sz="16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'Digite apenas uma letra.'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sz="16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continue</a:t>
            </a:r>
            <a:endParaRPr lang="pt-BR" sz="16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sz="16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letra_digitada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palavra_secreta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sz="1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letras_acertadas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+=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letra_digitada</a:t>
            </a:r>
            <a:endParaRPr lang="pt-BR" sz="16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47F4769-22DC-4ACC-9AE7-D72AC501CFD1}"/>
              </a:ext>
            </a:extLst>
          </p:cNvPr>
          <p:cNvSpPr txBox="1"/>
          <p:nvPr/>
        </p:nvSpPr>
        <p:spPr>
          <a:xfrm>
            <a:off x="6662058" y="1826397"/>
            <a:ext cx="5531496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palavra_formada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''</a:t>
            </a:r>
            <a:endParaRPr lang="pt-BR" sz="16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sz="16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letra_secreta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palavra_secreta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sz="16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letra_secreta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letras_acertadas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pt-BR" sz="1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palavra_formada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+=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letra_secreta</a:t>
            </a:r>
            <a:endParaRPr lang="pt-BR" sz="16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sz="16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pt-BR" sz="1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palavra_formada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+=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'*'</a:t>
            </a:r>
            <a:endParaRPr lang="pt-BR" sz="16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sz="16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'Palavra formada:'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sz="1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palavra_formada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sz="16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palavra_formada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==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palavra_secreta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sz="16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os</a:t>
            </a:r>
            <a:r>
              <a:rPr lang="pt-BR" sz="16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pt-BR" sz="16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system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pt-BR" sz="16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clear</a:t>
            </a:r>
            <a:r>
              <a:rPr lang="pt-BR" sz="1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  <a:r>
              <a:rPr lang="pt-BR" sz="16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#Limpa</a:t>
            </a:r>
            <a:endParaRPr lang="pt-BR" sz="16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sz="16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'VOCÊ GANHOU!! PARABÉNS!'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sz="16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'A palavra era'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sz="1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palavra_secreta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sz="16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'Tentativas:'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sz="1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numero_tentativas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sz="1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letras_acertadas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''</a:t>
            </a:r>
            <a:endParaRPr lang="pt-BR" sz="16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sz="1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numero_tentativas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endParaRPr lang="pt-BR" sz="16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040451"/>
      </p:ext>
    </p:extLst>
  </p:cSld>
  <p:clrMapOvr>
    <a:masterClrMapping/>
  </p:clrMapOvr>
</p:sld>
</file>

<file path=ppt/theme/theme1.xml><?xml version="1.0" encoding="utf-8"?>
<a:theme xmlns:a="http://schemas.openxmlformats.org/drawingml/2006/main" name="Selo">
  <a:themeElements>
    <a:clrScheme name="Personalizada 2">
      <a:dk1>
        <a:sysClr val="windowText" lastClr="000000"/>
      </a:dk1>
      <a:lt1>
        <a:srgbClr val="3F3F3A"/>
      </a:lt1>
      <a:dk2>
        <a:srgbClr val="F3F3F2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Selo</Template>
  <TotalTime>1376</TotalTime>
  <Words>1346</Words>
  <Application>Microsoft Office PowerPoint</Application>
  <PresentationFormat>Widescreen</PresentationFormat>
  <Paragraphs>191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8" baseType="lpstr">
      <vt:lpstr>Arial</vt:lpstr>
      <vt:lpstr>Consolas</vt:lpstr>
      <vt:lpstr>Gill Sans MT</vt:lpstr>
      <vt:lpstr>Impact</vt:lpstr>
      <vt:lpstr>Selo</vt:lpstr>
      <vt:lpstr>Apresentação do PowerPoint</vt:lpstr>
      <vt:lpstr>For</vt:lpstr>
      <vt:lpstr>Estrutura de Repetição</vt:lpstr>
      <vt:lpstr>FOR </vt:lpstr>
      <vt:lpstr>Exercício1 </vt:lpstr>
      <vt:lpstr>Range</vt:lpstr>
      <vt:lpstr>Range </vt:lpstr>
      <vt:lpstr>Caça Palavras</vt:lpstr>
      <vt:lpstr>Exercício2 </vt:lpstr>
      <vt:lpstr>Listas</vt:lpstr>
      <vt:lpstr>Lista</vt:lpstr>
      <vt:lpstr>Lista </vt:lpstr>
      <vt:lpstr>Lista Métodos </vt:lpstr>
      <vt:lpstr>Lista Métodos </vt:lpstr>
      <vt:lpstr>Empacotamento </vt:lpstr>
      <vt:lpstr>Exercício 3</vt:lpstr>
      <vt:lpstr>Exercício 4</vt:lpstr>
      <vt:lpstr>Tuplas</vt:lpstr>
      <vt:lpstr>Tupla</vt:lpstr>
      <vt:lpstr>Tupla</vt:lpstr>
      <vt:lpstr>Enumerate</vt:lpstr>
      <vt:lpstr>Enumerate</vt:lpstr>
      <vt:lpstr>Desafio Compras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Admin</dc:creator>
  <cp:lastModifiedBy>Fabio Henrique Trevezane</cp:lastModifiedBy>
  <cp:revision>90</cp:revision>
  <dcterms:created xsi:type="dcterms:W3CDTF">2024-03-27T13:54:59Z</dcterms:created>
  <dcterms:modified xsi:type="dcterms:W3CDTF">2024-04-15T23:20:27Z</dcterms:modified>
</cp:coreProperties>
</file>