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9" r:id="rId4"/>
    <p:sldId id="286" r:id="rId5"/>
    <p:sldId id="287" r:id="rId6"/>
    <p:sldId id="288" r:id="rId7"/>
    <p:sldId id="306" r:id="rId8"/>
    <p:sldId id="290" r:id="rId9"/>
    <p:sldId id="291" r:id="rId10"/>
    <p:sldId id="307" r:id="rId11"/>
    <p:sldId id="292" r:id="rId12"/>
    <p:sldId id="30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ython wallpaper, programming, minimalism, grey, technology | Minimalist  wallpaper, Wallpaper, Technology wallpaper">
            <a:extLst>
              <a:ext uri="{FF2B5EF4-FFF2-40B4-BE49-F238E27FC236}">
                <a16:creationId xmlns:a16="http://schemas.microsoft.com/office/drawing/2014/main" id="{0887887C-0317-DA02-D751-E54CC5D34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855349-6A2C-91DB-51E4-4310D5AFD9FD}"/>
              </a:ext>
            </a:extLst>
          </p:cNvPr>
          <p:cNvSpPr txBox="1">
            <a:spLocks/>
          </p:cNvSpPr>
          <p:nvPr/>
        </p:nvSpPr>
        <p:spPr>
          <a:xfrm>
            <a:off x="1208647" y="683599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7200" dirty="0"/>
              <a:t>Métodos Uteis Python</a:t>
            </a:r>
          </a:p>
        </p:txBody>
      </p:sp>
    </p:spTree>
    <p:extLst>
      <p:ext uri="{BB962C8B-B14F-4D97-AF65-F5344CB8AC3E}">
        <p14:creationId xmlns:p14="http://schemas.microsoft.com/office/powerpoint/2010/main" val="3512386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68289A9-07EF-C444-9C15-856BF1E7FF28}"/>
              </a:ext>
            </a:extLst>
          </p:cNvPr>
          <p:cNvSpPr txBox="1"/>
          <p:nvPr/>
        </p:nvSpPr>
        <p:spPr>
          <a:xfrm>
            <a:off x="1251678" y="1234189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Desempacotamento em chamadas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de métodos e funções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'ABCD'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'Helena'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'Eduarda'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tupla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'Python'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'é'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'legal'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'Maria'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'Helena'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'Eduarda'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tupla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285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IF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12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B1E03E9-7F62-D983-AC08-BB108A79648A}"/>
              </a:ext>
            </a:extLst>
          </p:cNvPr>
          <p:cNvSpPr txBox="1"/>
          <p:nvPr/>
        </p:nvSpPr>
        <p:spPr>
          <a:xfrm>
            <a:off x="1251678" y="1567164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Operação ternária (condicional de uma linha)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&lt;valor&gt;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&lt;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condicao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&lt;outro valor&gt;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condicao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12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condicao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"Menor que 10"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Round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3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Round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B0B431-2C33-5ABB-818D-8826A842BE79}"/>
              </a:ext>
            </a:extLst>
          </p:cNvPr>
          <p:cNvSpPr txBox="1"/>
          <p:nvPr/>
        </p:nvSpPr>
        <p:spPr>
          <a:xfrm>
            <a:off x="1251678" y="1720840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#Arredondamento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#Imprecisão - Corrigir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decimal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decimal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Decimal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'0.1'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decimal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Decimal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'0.7'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numero_2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numero_3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:.2f}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round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numero_3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1478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Exercício1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537764D-9FCD-3BB5-A240-734E668ED0AB}"/>
              </a:ext>
            </a:extLst>
          </p:cNvPr>
          <p:cNvSpPr txBox="1"/>
          <p:nvPr/>
        </p:nvSpPr>
        <p:spPr>
          <a:xfrm>
            <a:off x="1251678" y="1397302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#Arredontamento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#Módulo do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decimal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decimal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nota_primeiro_semestre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8.1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nota_segundo_semestre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5.5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#Decimal para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muito precisos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#Converte uma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strig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ou guarda valor exato de um decimal na memória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nota_terceiro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decimal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Decimal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'0.1'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nota_quarto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decimal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Decimal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'0.7'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nota_primeiro_semestre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nota_segundo_semestre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nota_terceiro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nota_quarto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3338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4800" dirty="0"/>
              <a:t>Split - Join - Strip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70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Split – Strip – Join 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5C0ED3-300E-5D34-026B-B708283F9197}"/>
              </a:ext>
            </a:extLst>
          </p:cNvPr>
          <p:cNvSpPr txBox="1"/>
          <p:nvPr/>
        </p:nvSpPr>
        <p:spPr>
          <a:xfrm>
            <a:off x="6683050" y="2497760"/>
            <a:ext cx="54234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#utilizando um for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enumerate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lista_frases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novalista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lista_frases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lista_frases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#Exibe com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novalista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#Une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novalista_unida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novalista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novalista_unida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220C94E-E919-4D7C-185B-4E97315EB299}"/>
              </a:ext>
            </a:extLst>
          </p:cNvPr>
          <p:cNvSpPr txBox="1"/>
          <p:nvPr/>
        </p:nvSpPr>
        <p:spPr>
          <a:xfrm>
            <a:off x="585496" y="1633374"/>
            <a:ext cx="60975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split e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com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split - divide uma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- une uma 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strip - Remove os espaços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junta valores em uma lista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"""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cls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frase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'Olha só que, coisa interessante'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lista_frases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frase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split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','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lista_frases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novalista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</p:txBody>
      </p:sp>
    </p:spTree>
    <p:extLst>
      <p:ext uri="{BB962C8B-B14F-4D97-AF65-F5344CB8AC3E}">
        <p14:creationId xmlns:p14="http://schemas.microsoft.com/office/powerpoint/2010/main" val="8920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Exercício2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AA1C72-C195-2D9C-138E-686E29736189}"/>
              </a:ext>
            </a:extLst>
          </p:cNvPr>
          <p:cNvSpPr txBox="1"/>
          <p:nvPr/>
        </p:nvSpPr>
        <p:spPr>
          <a:xfrm>
            <a:off x="1251678" y="1216415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#Separe as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#Junte duas </a:t>
            </a:r>
            <a:r>
              <a:rPr lang="pt-BR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estring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#Remova os espaços vazios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lista_valores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Ola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bom dia, vamos aprender Python"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nova_lista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lista_valores</a:t>
            </a:r>
            <a:r>
              <a:rPr lang="pt-B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split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','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nova_lista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lista_add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[]</a:t>
            </a:r>
          </a:p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enumerate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nova_lista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nova_lista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strip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lista_add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 -'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join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nova_lista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lista_add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19392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4DFD27-ACA4-1794-D857-3BC73407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6" y="1235847"/>
            <a:ext cx="6784847" cy="3325266"/>
          </a:xfrm>
        </p:spPr>
        <p:txBody>
          <a:bodyPr>
            <a:normAutofit/>
          </a:bodyPr>
          <a:lstStyle/>
          <a:p>
            <a:r>
              <a:rPr lang="pt-BR" sz="7200" dirty="0"/>
              <a:t>Lista</a:t>
            </a:r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27" name="Graphic 26" descr="Programador">
            <a:extLst>
              <a:ext uri="{FF2B5EF4-FFF2-40B4-BE49-F238E27FC236}">
                <a16:creationId xmlns:a16="http://schemas.microsoft.com/office/drawing/2014/main" id="{84ADACB3-6759-6202-E5E9-D8673D71A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971" y="1709603"/>
            <a:ext cx="3398085" cy="339808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28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6E063-9BFE-06CE-C9BC-5EE9CCA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CC1361-CFA5-41DC-9639-9812D7C04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8" y="20849"/>
            <a:ext cx="659802" cy="7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2F2DE2-44EC-6305-D4F0-146BD46A9D6E}"/>
              </a:ext>
            </a:extLst>
          </p:cNvPr>
          <p:cNvSpPr txBox="1"/>
          <p:nvPr/>
        </p:nvSpPr>
        <p:spPr>
          <a:xfrm>
            <a:off x="1251678" y="1674674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#Exibir lista com *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'C'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lista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6040451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Personalizada 2">
      <a:dk1>
        <a:sysClr val="windowText" lastClr="000000"/>
      </a:dk1>
      <a:lt1>
        <a:srgbClr val="3F3F3A"/>
      </a:lt1>
      <a:dk2>
        <a:srgbClr val="F3F3F2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1542</TotalTime>
  <Words>569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Gill Sans MT</vt:lpstr>
      <vt:lpstr>Impact</vt:lpstr>
      <vt:lpstr>Selo</vt:lpstr>
      <vt:lpstr>Apresentação do PowerPoint</vt:lpstr>
      <vt:lpstr>Round</vt:lpstr>
      <vt:lpstr>Round </vt:lpstr>
      <vt:lpstr>Exercício1 </vt:lpstr>
      <vt:lpstr>Split - Join - Strip</vt:lpstr>
      <vt:lpstr>Split – Strip – Join  </vt:lpstr>
      <vt:lpstr>Exercício2 </vt:lpstr>
      <vt:lpstr>Lista</vt:lpstr>
      <vt:lpstr>Lista </vt:lpstr>
      <vt:lpstr>Exercício </vt:lpstr>
      <vt:lpstr>IF</vt:lpstr>
      <vt:lpstr>Lista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Fabio Henrique Trevezane</cp:lastModifiedBy>
  <cp:revision>96</cp:revision>
  <dcterms:created xsi:type="dcterms:W3CDTF">2024-03-27T13:54:59Z</dcterms:created>
  <dcterms:modified xsi:type="dcterms:W3CDTF">2024-04-27T19:11:20Z</dcterms:modified>
</cp:coreProperties>
</file>