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DEF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Uma função em Python é um bloco de código reutilizável que executa uma tarefa específica. Quando você define uma função usando </a:t>
            </a:r>
            <a:r>
              <a:rPr lang="pt-BR" sz="2400" dirty="0" err="1">
                <a:solidFill>
                  <a:schemeClr val="tx2"/>
                </a:solidFill>
              </a:rPr>
              <a:t>def</a:t>
            </a:r>
            <a:r>
              <a:rPr lang="pt-BR" sz="2400" dirty="0">
                <a:solidFill>
                  <a:schemeClr val="tx2"/>
                </a:solidFill>
              </a:rPr>
              <a:t>, você está criando um nome para a função e especificando os parâmetros que ela pode receber gerando assim um retorno.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 – Aula 1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#Funções rodam bloco de códigos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#melhora reutilização de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   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#Função com variáveis já inicializadas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'Sem nome'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'Olá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'Fábio'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'Sofia'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'Ana'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063CA9-2D7C-EBD4-A6E0-80E3DD4DC7F0}"/>
              </a:ext>
            </a:extLst>
          </p:cNvPr>
          <p:cNvSpPr txBox="1"/>
          <p:nvPr/>
        </p:nvSpPr>
        <p:spPr>
          <a:xfrm>
            <a:off x="1251678" y="1508269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 Base: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as linhas: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20824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1555</TotalTime>
  <Words>237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Consolas</vt:lpstr>
      <vt:lpstr>Gill Sans MT</vt:lpstr>
      <vt:lpstr>Impact</vt:lpstr>
      <vt:lpstr>Selo</vt:lpstr>
      <vt:lpstr>Apresentação do PowerPoint</vt:lpstr>
      <vt:lpstr>DEF</vt:lpstr>
      <vt:lpstr>Funções</vt:lpstr>
      <vt:lpstr>DEF – Aula 1 </vt:lpstr>
      <vt:lpstr>DEF – Aula2 </vt:lpstr>
      <vt:lpstr>Exercício1 </vt:lpstr>
      <vt:lpstr>Exercício2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104</cp:revision>
  <dcterms:created xsi:type="dcterms:W3CDTF">2024-03-27T13:54:59Z</dcterms:created>
  <dcterms:modified xsi:type="dcterms:W3CDTF">2024-05-14T21:35:10Z</dcterms:modified>
</cp:coreProperties>
</file>