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88" r:id="rId4"/>
    <p:sldId id="279" r:id="rId5"/>
    <p:sldId id="289" r:id="rId6"/>
    <p:sldId id="290" r:id="rId7"/>
    <p:sldId id="291" r:id="rId8"/>
    <p:sldId id="292" r:id="rId9"/>
    <p:sldId id="29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ython wallpaper, programming, minimalism, grey, technology | Minimalist  wallpaper, Wallpaper, Technology wallpaper">
            <a:extLst>
              <a:ext uri="{FF2B5EF4-FFF2-40B4-BE49-F238E27FC236}">
                <a16:creationId xmlns:a16="http://schemas.microsoft.com/office/drawing/2014/main" id="{0887887C-0317-DA02-D751-E54CC5D3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855349-6A2C-91DB-51E4-4310D5AFD9FD}"/>
              </a:ext>
            </a:extLst>
          </p:cNvPr>
          <p:cNvSpPr txBox="1">
            <a:spLocks/>
          </p:cNvSpPr>
          <p:nvPr/>
        </p:nvSpPr>
        <p:spPr>
          <a:xfrm>
            <a:off x="1208647" y="683599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/>
              <a:t>Funções em Python</a:t>
            </a:r>
          </a:p>
        </p:txBody>
      </p:sp>
    </p:spTree>
    <p:extLst>
      <p:ext uri="{BB962C8B-B14F-4D97-AF65-F5344CB8AC3E}">
        <p14:creationId xmlns:p14="http://schemas.microsoft.com/office/powerpoint/2010/main" val="351238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Dicionários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2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C56AC-69C0-9250-ABFF-EEDEB609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354945"/>
            <a:ext cx="2304578" cy="4148110"/>
          </a:xfrm>
        </p:spPr>
        <p:txBody>
          <a:bodyPr anchor="ctr">
            <a:normAutofit/>
          </a:bodyPr>
          <a:lstStyle/>
          <a:p>
            <a:r>
              <a:rPr lang="pt-BR" sz="2800" dirty="0">
                <a:solidFill>
                  <a:srgbClr val="2A1A00"/>
                </a:solidFill>
              </a:rPr>
              <a:t>Dicionários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C2F9-6024-503C-CFEE-48C4893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/>
          </a:bodyPr>
          <a:lstStyle/>
          <a:p>
            <a:r>
              <a:rPr lang="pt-BR" sz="2400" dirty="0">
                <a:solidFill>
                  <a:schemeClr val="tx2"/>
                </a:solidFill>
              </a:rPr>
              <a:t>Em Python, um dicionário é uma estrutura de dados que mapeia chaves a valores. Ele é uma coleção não ordenada, mutável e indexada. Em outras palavras, você pode armazenar pares chave-valor em um dicionário, e os valores podem ser acessados ​​usando suas chaves correspondentes.</a:t>
            </a:r>
          </a:p>
        </p:txBody>
      </p:sp>
    </p:spTree>
    <p:extLst>
      <p:ext uri="{BB962C8B-B14F-4D97-AF65-F5344CB8AC3E}">
        <p14:creationId xmlns:p14="http://schemas.microsoft.com/office/powerpoint/2010/main" val="101868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3AECEE3-70F3-14B5-540B-975BC4CF25D3}"/>
              </a:ext>
            </a:extLst>
          </p:cNvPr>
          <p:cNvSpPr txBox="1"/>
          <p:nvPr/>
        </p:nvSpPr>
        <p:spPr>
          <a:xfrm>
            <a:off x="1251678" y="1632486"/>
            <a:ext cx="894668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sz="2800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meu_dicionario</a:t>
            </a:r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sz="28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"nome"</a:t>
            </a:r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"João"</a:t>
            </a:r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sz="28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"idade"</a:t>
            </a:r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30</a:t>
            </a:r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sz="28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"cidade"</a:t>
            </a:r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"São Paulo"</a:t>
            </a:r>
            <a:endParaRPr lang="pt-BR" sz="2800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b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sz="2800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meu_dicionario</a:t>
            </a:r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[</a:t>
            </a:r>
            <a:r>
              <a:rPr lang="pt-BR" sz="28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"idade"</a:t>
            </a:r>
            <a:r>
              <a:rPr lang="pt-BR" sz="28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])  </a:t>
            </a:r>
            <a:r>
              <a:rPr lang="pt-BR" sz="2800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Saída: 30</a:t>
            </a:r>
            <a:endParaRPr lang="pt-BR" sz="2800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8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10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2C25DB6-16B1-33B8-D7E8-42F66CA12EB7}"/>
              </a:ext>
            </a:extLst>
          </p:cNvPr>
          <p:cNvSpPr txBox="1"/>
          <p:nvPr/>
        </p:nvSpPr>
        <p:spPr>
          <a:xfrm>
            <a:off x="1251678" y="1253738"/>
            <a:ext cx="60975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pessoa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'nome'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'Fábio Henrique'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'sobrenome'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'Trevezane'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'idade'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18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'altura'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1.8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'endereços'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{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'rua'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'tal </a:t>
            </a:r>
            <a:r>
              <a:rPr lang="pt-BR" b="0" dirty="0" err="1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tal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'número'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123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{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'rua'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'outra rua'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'número'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321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],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print(pessoa, </a:t>
            </a:r>
            <a:r>
              <a:rPr lang="pt-BR" b="0" dirty="0" err="1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(pessoa))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(pessoa[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'nome'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(pessoa[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'sobrenome'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])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chave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pessoa: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(chave, pessoa[chave])</a:t>
            </a:r>
          </a:p>
        </p:txBody>
      </p:sp>
    </p:spTree>
    <p:extLst>
      <p:ext uri="{BB962C8B-B14F-4D97-AF65-F5344CB8AC3E}">
        <p14:creationId xmlns:p14="http://schemas.microsoft.com/office/powerpoint/2010/main" val="166319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F76D7-57CE-811C-03EE-829282E83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877" y="2781701"/>
            <a:ext cx="4357499" cy="1320855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Métodos Úteis Dicionários</a:t>
            </a:r>
          </a:p>
        </p:txBody>
      </p:sp>
      <p:pic>
        <p:nvPicPr>
          <p:cNvPr id="7" name="Graphic 6" descr="Livros">
            <a:extLst>
              <a:ext uri="{FF2B5EF4-FFF2-40B4-BE49-F238E27FC236}">
                <a16:creationId xmlns:a16="http://schemas.microsoft.com/office/drawing/2014/main" id="{B02CB9E4-30D5-4E6B-F35E-A66253F5D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8193" y="853757"/>
            <a:ext cx="5176744" cy="5176744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3D250CE-CA0A-1DBE-5473-57E2BFC84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86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95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12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7604F6D-5F82-7389-AF79-BB0DC4F081E8}"/>
              </a:ext>
            </a:extLst>
          </p:cNvPr>
          <p:cNvSpPr txBox="1"/>
          <p:nvPr/>
        </p:nvSpPr>
        <p:spPr>
          <a:xfrm>
            <a:off x="1251678" y="1663065"/>
            <a:ext cx="7991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pessoa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'nome'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'Fábio Henrique'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'sobrenome'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'Trevezane'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'idade'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32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D79568-2FF1-2F47-4950-8360FDE170DE}"/>
              </a:ext>
            </a:extLst>
          </p:cNvPr>
          <p:cNvSpPr txBox="1"/>
          <p:nvPr/>
        </p:nvSpPr>
        <p:spPr>
          <a:xfrm>
            <a:off x="1251678" y="3637108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Imprime valores de dentro do dicionário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valor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pessoa.</a:t>
            </a:r>
            <a:r>
              <a:rPr lang="pt-BR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values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(valor)</a:t>
            </a: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'-'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imprime a chave e valor do dicionário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chave, valor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pessoa.</a:t>
            </a:r>
            <a:r>
              <a:rPr lang="pt-BR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items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(chave, valor)</a:t>
            </a: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'-'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o Explicativo: Linha 7">
            <a:extLst>
              <a:ext uri="{FF2B5EF4-FFF2-40B4-BE49-F238E27FC236}">
                <a16:creationId xmlns:a16="http://schemas.microsoft.com/office/drawing/2014/main" id="{90955EF5-605C-DAFA-DAE1-04E52C1A3C58}"/>
              </a:ext>
            </a:extLst>
          </p:cNvPr>
          <p:cNvSpPr/>
          <p:nvPr/>
        </p:nvSpPr>
        <p:spPr>
          <a:xfrm>
            <a:off x="9069355" y="2341984"/>
            <a:ext cx="2705878" cy="2006081"/>
          </a:xfrm>
          <a:prstGeom prst="borderCallout1">
            <a:avLst>
              <a:gd name="adj1" fmla="val 18750"/>
              <a:gd name="adj2" fmla="val -8333"/>
              <a:gd name="adj3" fmla="val -7500"/>
              <a:gd name="adj4" fmla="val -9764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Aula 12 estão uma relação de exemplos de funções para utilizar em dicionários</a:t>
            </a:r>
          </a:p>
        </p:txBody>
      </p:sp>
    </p:spTree>
    <p:extLst>
      <p:ext uri="{BB962C8B-B14F-4D97-AF65-F5344CB8AC3E}">
        <p14:creationId xmlns:p14="http://schemas.microsoft.com/office/powerpoint/2010/main" val="185153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13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o Explicativo: Linha 7">
            <a:extLst>
              <a:ext uri="{FF2B5EF4-FFF2-40B4-BE49-F238E27FC236}">
                <a16:creationId xmlns:a16="http://schemas.microsoft.com/office/drawing/2014/main" id="{90955EF5-605C-DAFA-DAE1-04E52C1A3C58}"/>
              </a:ext>
            </a:extLst>
          </p:cNvPr>
          <p:cNvSpPr/>
          <p:nvPr/>
        </p:nvSpPr>
        <p:spPr>
          <a:xfrm>
            <a:off x="9069355" y="2341984"/>
            <a:ext cx="2705878" cy="2006081"/>
          </a:xfrm>
          <a:prstGeom prst="borderCallout1">
            <a:avLst>
              <a:gd name="adj1" fmla="val 48517"/>
              <a:gd name="adj2" fmla="val -7643"/>
              <a:gd name="adj3" fmla="val 75756"/>
              <a:gd name="adj4" fmla="val -41781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Copiando dados de um dicionário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0FB4C41-19AD-CC0F-5C60-45AE9FBEC0C9}"/>
              </a:ext>
            </a:extLst>
          </p:cNvPr>
          <p:cNvSpPr txBox="1"/>
          <p:nvPr/>
        </p:nvSpPr>
        <p:spPr>
          <a:xfrm>
            <a:off x="1275962" y="1263850"/>
            <a:ext cx="9146332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import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copy</a:t>
            </a:r>
          </a:p>
          <a:p>
            <a:b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Criando um dicionário original</a:t>
            </a:r>
            <a:endParaRPr lang="pt-BR" sz="1600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sz="1600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original_dict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'key1'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sz="16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'key2'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sz="16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</a:t>
            </a:r>
            <a:r>
              <a:rPr lang="pt-BR" sz="1600" b="0" dirty="0" err="1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list_key</a:t>
            </a:r>
            <a:r>
              <a:rPr lang="pt-BR" sz="16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[</a:t>
            </a:r>
            <a:r>
              <a:rPr lang="pt-BR" sz="16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],</a:t>
            </a:r>
            <a:r>
              <a:rPr lang="pt-BR" sz="1600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#Lisa dentro do </a:t>
            </a:r>
            <a:r>
              <a:rPr lang="pt-BR" sz="1600" b="0" dirty="0" err="1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dicionario</a:t>
            </a:r>
            <a:endParaRPr lang="pt-BR" sz="1600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Fazendo uma cópia superficial do dicionário original</a:t>
            </a:r>
            <a:endParaRPr lang="pt-BR" sz="1600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sz="1600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copied_dict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original_dict.</a:t>
            </a:r>
            <a:r>
              <a:rPr lang="pt-BR" sz="1600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copy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Alterando um valor no dicionário copiado</a:t>
            </a:r>
            <a:endParaRPr lang="pt-BR" sz="1600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sz="1600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copied_dict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[</a:t>
            </a:r>
            <a:r>
              <a:rPr lang="pt-BR" sz="16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'key1'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 </a:t>
            </a:r>
            <a:r>
              <a:rPr lang="pt-BR" sz="1600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100</a:t>
            </a:r>
            <a:endParaRPr lang="pt-BR" sz="1600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Alterando um valor na lista dentro do dicionário copiado</a:t>
            </a:r>
            <a:endParaRPr lang="pt-BR" sz="1600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sz="1600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copied_dict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[</a:t>
            </a:r>
            <a:r>
              <a:rPr lang="pt-BR" sz="16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</a:t>
            </a:r>
            <a:r>
              <a:rPr lang="pt-BR" sz="1600" b="0" dirty="0" err="1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list_key</a:t>
            </a:r>
            <a:r>
              <a:rPr lang="pt-BR" sz="16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][</a:t>
            </a:r>
            <a:r>
              <a:rPr lang="pt-BR" sz="16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 </a:t>
            </a:r>
            <a:r>
              <a:rPr lang="pt-BR" sz="1600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999</a:t>
            </a:r>
            <a:endParaRPr lang="pt-BR" sz="1600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Imprimindo os dicionários original e copiado</a:t>
            </a:r>
            <a:endParaRPr lang="pt-BR" sz="1600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"Original </a:t>
            </a:r>
            <a:r>
              <a:rPr lang="pt-BR" sz="1600" b="0" dirty="0" err="1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Dictionary</a:t>
            </a:r>
            <a:r>
              <a:rPr lang="pt-BR" sz="16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:"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original_dict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</a:t>
            </a:r>
            <a:r>
              <a:rPr lang="pt-BR" sz="1600" b="0" dirty="0" err="1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Copied</a:t>
            </a:r>
            <a:r>
              <a:rPr lang="pt-BR" sz="16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Dictionary</a:t>
            </a:r>
            <a:r>
              <a:rPr lang="pt-BR" sz="16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:"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copied_dict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020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2"/>
                </a:solidFill>
              </a:rPr>
              <a:t>Exercício 6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68671F4-0AE5-85EB-0887-99DC0AC9C03D}"/>
              </a:ext>
            </a:extLst>
          </p:cNvPr>
          <p:cNvSpPr txBox="1"/>
          <p:nvPr/>
        </p:nvSpPr>
        <p:spPr>
          <a:xfrm>
            <a:off x="1419225" y="15240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22818C2-0AD9-33E8-1F7F-28A1D1C27242}"/>
              </a:ext>
            </a:extLst>
          </p:cNvPr>
          <p:cNvSpPr txBox="1"/>
          <p:nvPr/>
        </p:nvSpPr>
        <p:spPr>
          <a:xfrm>
            <a:off x="1251678" y="1524000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perguntas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'Pergunta'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'Quanto é 2+2?'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pt-BR" b="0" dirty="0" err="1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Petgunta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'Opções'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'3'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#Lista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'Resposta'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'Pergunta'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'Quanto é 5*5?'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'Opções'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'25'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'55'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'10'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'51'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'Resposta'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'25'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'Pergunta'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'Quanto é 10/2?'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'Opções'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'Resposta'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23231205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Personalizada 2">
      <a:dk1>
        <a:sysClr val="windowText" lastClr="000000"/>
      </a:dk1>
      <a:lt1>
        <a:srgbClr val="3F3F3A"/>
      </a:lt1>
      <a:dk2>
        <a:srgbClr val="F3F3F2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1934</TotalTime>
  <Words>512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Consolas</vt:lpstr>
      <vt:lpstr>Gill Sans MT</vt:lpstr>
      <vt:lpstr>Impact</vt:lpstr>
      <vt:lpstr>Selo</vt:lpstr>
      <vt:lpstr>Apresentação do PowerPoint</vt:lpstr>
      <vt:lpstr>Dicionários</vt:lpstr>
      <vt:lpstr>Dicionários</vt:lpstr>
      <vt:lpstr>Dicionário </vt:lpstr>
      <vt:lpstr>Aula 10 </vt:lpstr>
      <vt:lpstr>Métodos Úteis Dicionários</vt:lpstr>
      <vt:lpstr>Aula 12 </vt:lpstr>
      <vt:lpstr>Aula 13 </vt:lpstr>
      <vt:lpstr>Exercício 6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Fabio Henrique Trevezane</cp:lastModifiedBy>
  <cp:revision>136</cp:revision>
  <dcterms:created xsi:type="dcterms:W3CDTF">2024-03-27T13:54:59Z</dcterms:created>
  <dcterms:modified xsi:type="dcterms:W3CDTF">2024-05-25T16:18:10Z</dcterms:modified>
</cp:coreProperties>
</file>