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Set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354945"/>
            <a:ext cx="230457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 fontScale="92500" lnSpcReduction="20000"/>
          </a:bodyPr>
          <a:lstStyle/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Em Python, set é uma estrutura de dados que armazena uma coleção de elementos únicos e não ordenados. Ela é útil quando você precisa armazenar um conjunto de valores onde a ordem não importa e cada elemento deve ser único. Além disso, os conjuntos em Python oferecem operações eficientes para testar a existência de um elemento, adicionar e remover elementos.</a:t>
            </a:r>
          </a:p>
          <a:p>
            <a:endParaRPr lang="pt-BR" sz="2400" dirty="0">
              <a:solidFill>
                <a:schemeClr val="tx2"/>
              </a:solidFill>
            </a:endParaRPr>
          </a:p>
          <a:p>
            <a:r>
              <a:rPr lang="pt-BR" sz="2400" dirty="0">
                <a:solidFill>
                  <a:schemeClr val="tx2"/>
                </a:solidFill>
              </a:rPr>
              <a:t>Por exemplo, se você tem uma lista de números e deseja remover os duplicados, pode convertê-la em um conjunto usando set(). 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52F375-13EF-3179-EECD-9B8E2E81F69F}"/>
              </a:ext>
            </a:extLst>
          </p:cNvPr>
          <p:cNvSpPr txBox="1"/>
          <p:nvPr/>
        </p:nvSpPr>
        <p:spPr>
          <a:xfrm>
            <a:off x="1055735" y="1355488"/>
            <a:ext cx="105702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"""</a:t>
            </a:r>
            <a:endParaRPr lang="pt-BR" sz="20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 você tem uma lista de números e deseja remover os duplicados,</a:t>
            </a:r>
            <a:endParaRPr lang="pt-BR" sz="20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pode convertê-la em um conjunto usando set().</a:t>
            </a:r>
            <a:endParaRPr lang="pt-BR" sz="20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"""</a:t>
            </a:r>
            <a:endParaRPr lang="pt-BR" sz="20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 </a:t>
            </a:r>
            <a:r>
              <a:rPr lang="pt-BR" sz="20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conjunto </a:t>
            </a:r>
            <a:r>
              <a:rPr lang="pt-BR" sz="2000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(lista)</a:t>
            </a:r>
          </a:p>
          <a:p>
            <a:r>
              <a:rPr lang="pt-BR" sz="2000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(conjunto)  </a:t>
            </a:r>
            <a:r>
              <a:rPr lang="pt-BR" sz="2000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{1, 2, 3, 4, 5}</a:t>
            </a:r>
            <a:endParaRPr lang="pt-BR" sz="20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sz="2000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endParaRPr lang="pt-BR" sz="2000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14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AB6147-5B2C-BC7C-052C-964F9CC8DE7D}"/>
              </a:ext>
            </a:extLst>
          </p:cNvPr>
          <p:cNvSpPr txBox="1"/>
          <p:nvPr/>
        </p:nvSpPr>
        <p:spPr>
          <a:xfrm>
            <a:off x="1251678" y="1874517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União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uniao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union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uniao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{1, 2, 3, 4, 5, 6}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Interseção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intersecao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intersection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intersecao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{3, 4}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Diferença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diferenca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difference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diferenca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Saída: {1, 2}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D7F1D34-8FA6-5BE8-CCC1-556987A4356A}"/>
              </a:ext>
            </a:extLst>
          </p:cNvPr>
          <p:cNvSpPr txBox="1"/>
          <p:nvPr/>
        </p:nvSpPr>
        <p:spPr>
          <a:xfrm>
            <a:off x="1251679" y="1316674"/>
            <a:ext cx="106915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Defina uma função chamada </a:t>
            </a:r>
            <a:r>
              <a:rPr lang="pt-BR" sz="2000" b="1" dirty="0" err="1">
                <a:solidFill>
                  <a:schemeClr val="bg2"/>
                </a:solidFill>
              </a:rPr>
              <a:t>remover_duplicatas</a:t>
            </a:r>
            <a:r>
              <a:rPr lang="pt-BR" sz="2000" b="1" dirty="0">
                <a:solidFill>
                  <a:schemeClr val="bg2"/>
                </a:solidFill>
              </a:rPr>
              <a:t> que receba uma lista como argumento.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Dentro da função, converta a lista em um conjunto usando set().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Converta o conjunto de volta em uma lista usando </a:t>
            </a:r>
            <a:r>
              <a:rPr lang="pt-BR" sz="2000" b="1" dirty="0" err="1">
                <a:solidFill>
                  <a:schemeClr val="bg2"/>
                </a:solidFill>
              </a:rPr>
              <a:t>list</a:t>
            </a:r>
            <a:r>
              <a:rPr lang="pt-BR" sz="2000" b="1" dirty="0">
                <a:solidFill>
                  <a:schemeClr val="bg2"/>
                </a:solidFill>
              </a:rPr>
              <a:t>().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Retorne a lista resultante.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>
                <a:solidFill>
                  <a:schemeClr val="bg2"/>
                </a:solidFill>
              </a:rPr>
              <a:t>Teste a função com diferentes listas para garantir que ela esteja funcionando corretamente.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BDC846-D8AD-2658-DAB5-401775D6BDC6}"/>
              </a:ext>
            </a:extLst>
          </p:cNvPr>
          <p:cNvSpPr txBox="1"/>
          <p:nvPr/>
        </p:nvSpPr>
        <p:spPr>
          <a:xfrm>
            <a:off x="1251678" y="3890292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remover_duplicatas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lista_sem_duplicatas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AD8E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set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lista_sem_duplicatas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Teste da função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lista_original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remover_duplicatas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lista_original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"Lista original:"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lista_original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"Lista sem duplicatas:"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resultado)</a:t>
            </a:r>
          </a:p>
        </p:txBody>
      </p:sp>
    </p:spTree>
    <p:extLst>
      <p:ext uri="{BB962C8B-B14F-4D97-AF65-F5344CB8AC3E}">
        <p14:creationId xmlns:p14="http://schemas.microsoft.com/office/powerpoint/2010/main" val="390648758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1950</TotalTime>
  <Words>403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Consolas</vt:lpstr>
      <vt:lpstr>Gill Sans MT</vt:lpstr>
      <vt:lpstr>Impact</vt:lpstr>
      <vt:lpstr>Selo</vt:lpstr>
      <vt:lpstr>Apresentação do PowerPoint</vt:lpstr>
      <vt:lpstr>Set</vt:lpstr>
      <vt:lpstr>SET</vt:lpstr>
      <vt:lpstr>SET </vt:lpstr>
      <vt:lpstr>Aula 14 </vt:lpstr>
      <vt:lpstr>Exercício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141</cp:revision>
  <dcterms:created xsi:type="dcterms:W3CDTF">2024-03-27T13:54:59Z</dcterms:created>
  <dcterms:modified xsi:type="dcterms:W3CDTF">2024-05-25T16:40:47Z</dcterms:modified>
</cp:coreProperties>
</file>