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86" r:id="rId8"/>
    <p:sldId id="287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Uma função em Python é um bloco de código reutilizável que executa uma tarefa específica. Quando você define uma função usando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, você está criando um nome para a função e especificando os parâmetros que ela pode receber gerando assim um retorno.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 – Aula 1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#Funções rodam bloco de códigos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#melhora reutilização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  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#Função com variáveis já inicializadas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'Sem nome'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'Sofia'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063CA9-2D7C-EBD4-A6E0-80E3DD4DC7F0}"/>
              </a:ext>
            </a:extLst>
          </p:cNvPr>
          <p:cNvSpPr txBox="1"/>
          <p:nvPr/>
        </p:nvSpPr>
        <p:spPr>
          <a:xfrm>
            <a:off x="1251678" y="15082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Base: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as linhas: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2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divisão 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subtração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"cls"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06839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1564</TotalTime>
  <Words>379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Selo</vt:lpstr>
      <vt:lpstr>Apresentação do PowerPoint</vt:lpstr>
      <vt:lpstr>DEF</vt:lpstr>
      <vt:lpstr>Funções</vt:lpstr>
      <vt:lpstr>DEF – Aula 1 </vt:lpstr>
      <vt:lpstr>DEF – Aula2 </vt:lpstr>
      <vt:lpstr>DEF – Aula3 </vt:lpstr>
      <vt:lpstr>Exercício1 </vt:lpstr>
      <vt:lpstr>Exercício2 </vt:lpstr>
      <vt:lpstr>Exercício3 </vt:lpstr>
      <vt:lpstr>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107</cp:revision>
  <dcterms:created xsi:type="dcterms:W3CDTF">2024-03-27T13:54:59Z</dcterms:created>
  <dcterms:modified xsi:type="dcterms:W3CDTF">2024-05-18T16:47:23Z</dcterms:modified>
</cp:coreProperties>
</file>