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9" r:id="rId4"/>
    <p:sldId id="26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Trabalhando com </a:t>
            </a:r>
          </a:p>
          <a:p>
            <a:r>
              <a:rPr lang="pt-BR" sz="7200" dirty="0" err="1"/>
              <a:t>Strings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Interpolação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Interpolação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EBB4813-FA99-44EA-BD87-06F6339B805E}"/>
              </a:ext>
            </a:extLst>
          </p:cNvPr>
          <p:cNvSpPr txBox="1"/>
          <p:nvPr/>
        </p:nvSpPr>
        <p:spPr>
          <a:xfrm>
            <a:off x="1336638" y="1443841"/>
            <a:ext cx="90122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Interpolação básica de strings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 - string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 e i - int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 - float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 e X - Hexadecimal (ABCDEF0123456789)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'Fábio'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preco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1000.95897643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%s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o preço é R$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%.2f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preco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#Converter valor em Hexadecimal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 hexadecimal de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%08X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1500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1500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6148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28FFBEEC-E1D5-4133-8566-2A59DDB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39060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909" y="951400"/>
            <a:ext cx="6261944" cy="4654296"/>
          </a:xfrm>
        </p:spPr>
        <p:txBody>
          <a:bodyPr>
            <a:normAutofit/>
          </a:bodyPr>
          <a:lstStyle/>
          <a:p>
            <a:r>
              <a:rPr lang="pt-BR" sz="7200" i="1" u="sng" dirty="0">
                <a:solidFill>
                  <a:srgbClr val="2A1A00"/>
                </a:solidFill>
              </a:rPr>
              <a:t>F </a:t>
            </a:r>
            <a:br>
              <a:rPr lang="pt-BR" sz="7200" dirty="0">
                <a:solidFill>
                  <a:srgbClr val="2A1A00"/>
                </a:solidFill>
              </a:rPr>
            </a:br>
            <a:r>
              <a:rPr lang="pt-BR" sz="7200" dirty="0">
                <a:solidFill>
                  <a:srgbClr val="2A1A00"/>
                </a:solidFill>
              </a:rPr>
              <a:t>Formatação de </a:t>
            </a:r>
            <a:r>
              <a:rPr lang="pt-BR" sz="7200" dirty="0" err="1">
                <a:solidFill>
                  <a:srgbClr val="2A1A00"/>
                </a:solidFill>
              </a:rPr>
              <a:t>Strings</a:t>
            </a:r>
            <a:endParaRPr lang="pt-BR" sz="7200" dirty="0">
              <a:solidFill>
                <a:srgbClr val="2A1A00"/>
              </a:solidFill>
            </a:endParaRPr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E8EFDFFA-99D1-4010-8BB3-F3C338EC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815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8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6AF9557-F3DD-EAD6-67FA-2971D3E1D266}"/>
              </a:ext>
            </a:extLst>
          </p:cNvPr>
          <p:cNvSpPr txBox="1"/>
          <p:nvPr/>
        </p:nvSpPr>
        <p:spPr>
          <a:xfrm>
            <a:off x="429208" y="1128451"/>
            <a:ext cx="11457992" cy="535531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#Formatação de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Formatação básica de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 -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 -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 -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.&lt;número de dígitos&gt;f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 ou X - Hexadecimal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(Caractere)(&gt;&lt;^)(quantidade)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- Esquerda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 - Direita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^ - Centro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- Força o número a aparecer antes dos zeros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Sinal - + ou -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Ex.: 0&gt;-100,.1f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Conversion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flags - !r !s !a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""“</a:t>
            </a:r>
          </a:p>
          <a:p>
            <a:endParaRPr lang="pt-BR" dirty="0">
              <a:solidFill>
                <a:srgbClr val="CE9178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'ABC'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^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1000.4873648123746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:0=+10,.1f}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hexadecimal de 1500 é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1500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:08X}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!r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’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1500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CE9178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0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5449151"/>
            <a:ext cx="10318418" cy="523811"/>
          </a:xfrm>
        </p:spPr>
        <p:txBody>
          <a:bodyPr anchor="b">
            <a:normAutofit fontScale="90000"/>
          </a:bodyPr>
          <a:lstStyle/>
          <a:p>
            <a:r>
              <a:rPr lang="pt-BR" sz="3200" b="1" dirty="0">
                <a:solidFill>
                  <a:srgbClr val="2A1A00"/>
                </a:solidFill>
              </a:rPr>
              <a:t>Fatiamento</a:t>
            </a:r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3066" y="643467"/>
            <a:ext cx="3925867" cy="3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5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Fatiamento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C032BB-70A6-1CDB-31FD-C3288B8B19C2}"/>
              </a:ext>
            </a:extLst>
          </p:cNvPr>
          <p:cNvSpPr txBox="1"/>
          <p:nvPr/>
        </p:nvSpPr>
        <p:spPr>
          <a:xfrm>
            <a:off x="1251678" y="1397302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Fatiamento de strings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Fatiamento [i:f:p] [::]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Obs.: a função len retorna a qtd 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 caracteres da str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'Olá mundo'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#Invete a palavra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[::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#Mostra apenas o indice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#Remove uma parte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:])</a:t>
            </a:r>
          </a:p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#Remove o Final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[: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#Mostra Tamanho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variavel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2765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C032BB-70A6-1CDB-31FD-C3288B8B19C2}"/>
              </a:ext>
            </a:extLst>
          </p:cNvPr>
          <p:cNvSpPr txBox="1"/>
          <p:nvPr/>
        </p:nvSpPr>
        <p:spPr>
          <a:xfrm>
            <a:off x="373225" y="1443955"/>
            <a:ext cx="59902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Exercício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Peça ao usuário para digitar seu nome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Peça ao usuário para digitar sua idade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 nome e idade forem digitados: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Exiba: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Seu nome é {nome}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Seu nome invertido é {nome invertido}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Seu nome contém (ou não) espaços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Seu nome tem {n} letras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A primeira letra do seu nome é {letra}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A última letra do seu nome é {letra}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 nada for digitado em nome ou idade: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exiba "Desculpe, você deixou campos vazios."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41F196-2A90-8286-A0EE-E98C8FC83631}"/>
              </a:ext>
            </a:extLst>
          </p:cNvPr>
          <p:cNvSpPr txBox="1"/>
          <p:nvPr/>
        </p:nvSpPr>
        <p:spPr>
          <a:xfrm>
            <a:off x="6210899" y="743920"/>
            <a:ext cx="6097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'Digite o seu nome: 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'Digite sua idade: 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'Seu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nome é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'Seu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nome invertido é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[::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'Seu nome contém espaços'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'Seu nome NÃO contém espaços'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'Seu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nome tem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letras'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primeira letra do seu nome é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última letra do seu nome é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"Desculpe, você deixou campos vazios."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558147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683</TotalTime>
  <Words>551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Consolas</vt:lpstr>
      <vt:lpstr>Gill Sans MT</vt:lpstr>
      <vt:lpstr>Impact</vt:lpstr>
      <vt:lpstr>Selo</vt:lpstr>
      <vt:lpstr>Apresentação do PowerPoint</vt:lpstr>
      <vt:lpstr>Interpolação</vt:lpstr>
      <vt:lpstr>Interpolação</vt:lpstr>
      <vt:lpstr>F  Formatação de Strings</vt:lpstr>
      <vt:lpstr>F</vt:lpstr>
      <vt:lpstr>Fatiamento</vt:lpstr>
      <vt:lpstr>Fatiamento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46</cp:revision>
  <dcterms:created xsi:type="dcterms:W3CDTF">2024-03-27T13:54:59Z</dcterms:created>
  <dcterms:modified xsi:type="dcterms:W3CDTF">2024-04-04T21:34:07Z</dcterms:modified>
</cp:coreProperties>
</file>