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8" r:id="rId4"/>
    <p:sldId id="279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C5E6742-B5CD-C579-4829-504FFB432B0F}"/>
              </a:ext>
            </a:extLst>
          </p:cNvPr>
          <p:cNvSpPr txBox="1"/>
          <p:nvPr/>
        </p:nvSpPr>
        <p:spPr>
          <a:xfrm>
            <a:off x="1251678" y="1443841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#Utilize 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para soletrar o seu nome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"Fábio"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#print(nome[contador],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sep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="-")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46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885C15-82C2-243A-DDBB-0671DAC9AC21}"/>
              </a:ext>
            </a:extLst>
          </p:cNvPr>
          <p:cNvSpPr txBox="1"/>
          <p:nvPr/>
        </p:nvSpPr>
        <p:spPr>
          <a:xfrm>
            <a:off x="1251677" y="1731631"/>
            <a:ext cx="86760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uma tabuada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 tabuada: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ValueError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 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É mais específico capturar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ValueError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aqui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'Informe um número inteiro'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949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8241907-39EF-09ED-1707-E6A1BBEAB75F}"/>
              </a:ext>
            </a:extLst>
          </p:cNvPr>
          <p:cNvSpPr txBox="1"/>
          <p:nvPr/>
        </p:nvSpPr>
        <p:spPr>
          <a:xfrm>
            <a:off x="233954" y="1946234"/>
            <a:ext cx="55323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#Descobrir quantas vezes uma letra apareceu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"Hoje é dia de programar em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quantidade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"Escreva uma letra: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7DB68A-CF26-E75D-8A9A-DBE20563B3BA}"/>
              </a:ext>
            </a:extLst>
          </p:cNvPr>
          <p:cNvSpPr txBox="1"/>
          <p:nvPr/>
        </p:nvSpPr>
        <p:spPr>
          <a:xfrm>
            <a:off x="5860492" y="1392236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quantidade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#informa quantidade de repetição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"Quantidade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repetição: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quantidade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#Verifica se quer finalizar o loop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"Deseja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continar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[s]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 [n]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ão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"Você saiu"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95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While</a:t>
            </a:r>
            <a:endParaRPr lang="pt-BR" sz="7200" dirty="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Estrutura de repetição, também conhecida como laços ou loops, é uma construção que permite a execução repetida de um bloco de código enquanto uma determinada condição é atendida. Esse conceito é fundamental em todas as linguagens de programação, pois permite que os programas realizem tarefas repetitivas eficientemente, sem a necessidade de escrever o mesmo código várias vezes.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324394"/>
            <a:ext cx="98050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Repetições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(enquanto)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Executa uma ação enquanto uma condição for verdadeira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Loop infinito -&gt; Quando um código não tem fim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'Qual o seu nome: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nome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'sair'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'Acabou'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324394"/>
            <a:ext cx="98050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Repetições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(enquanto)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Executa uma ação enquanto uma condição for verdadeira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Loop infinito -&gt; Quando um código não tem fim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'Acabou'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324394"/>
            <a:ext cx="98050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Operadores de atribuição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+= -= *= /= //= **= %=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Continue e Break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225689"/>
            <a:ext cx="101783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#Continua a estrutura de repetição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#Pulando algum trecho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'Não vou mostrar o 6.'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'Acabou'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3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9" y="1346987"/>
            <a:ext cx="101783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Faça uma contagem de 0 a 100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3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9" y="1128451"/>
            <a:ext cx="101783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Faça uma contagem de 0 a 100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 pule o 50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 pare a execução no 90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7869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1195</TotalTime>
  <Words>661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Gill Sans MT</vt:lpstr>
      <vt:lpstr>Impact</vt:lpstr>
      <vt:lpstr>Selo</vt:lpstr>
      <vt:lpstr>Apresentação do PowerPoint</vt:lpstr>
      <vt:lpstr>While</vt:lpstr>
      <vt:lpstr>Estrutura de Repetição</vt:lpstr>
      <vt:lpstr>While </vt:lpstr>
      <vt:lpstr>While </vt:lpstr>
      <vt:lpstr>Operadores </vt:lpstr>
      <vt:lpstr>Continue e Break </vt:lpstr>
      <vt:lpstr>Exercício 1</vt:lpstr>
      <vt:lpstr>Exercício 2</vt:lpstr>
      <vt:lpstr>Exercício 3</vt:lpstr>
      <vt:lpstr>Exercício 4</vt:lpstr>
      <vt:lpstr>Exercício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72</cp:revision>
  <dcterms:created xsi:type="dcterms:W3CDTF">2024-03-27T13:54:59Z</dcterms:created>
  <dcterms:modified xsi:type="dcterms:W3CDTF">2024-04-08T23:25:48Z</dcterms:modified>
</cp:coreProperties>
</file>