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8" r:id="rId4"/>
    <p:sldId id="279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For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F85C5-8863-FF9F-250B-A9D66FC6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9C059-D3DE-427B-7653-99C75121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2"/>
                </a:solidFill>
              </a:rPr>
              <a:t>Estrutura de repetição, também conhecida como laços ou loops, é uma construção que permite a execução repetida de um bloco de código enquanto uma determinada condição é atendida. Esse conceito é fundamental em todas as linguagens de programação, pois permite que os programas realizem tarefas repetitivas eficientemente, sem a necessidade de escrever o mesmo código várias vezes.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94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47AD69-E3AF-EB9A-600A-F69D7F1C8E10}"/>
              </a:ext>
            </a:extLst>
          </p:cNvPr>
          <p:cNvSpPr txBox="1"/>
          <p:nvPr/>
        </p:nvSpPr>
        <p:spPr>
          <a:xfrm>
            <a:off x="1251678" y="1567164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#Estrutura de repetição FOR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"Python"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#Percorre o Texto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novo_texto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8BAE9E-A794-3FB2-04E4-318DC3E437A5}"/>
              </a:ext>
            </a:extLst>
          </p:cNvPr>
          <p:cNvSpPr txBox="1"/>
          <p:nvPr/>
        </p:nvSpPr>
        <p:spPr>
          <a:xfrm>
            <a:off x="1251678" y="1443841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#Exibir valores de listas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lista_letras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'e'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lista_letras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letra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1208</TotalTime>
  <Words>179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Consolas</vt:lpstr>
      <vt:lpstr>Gill Sans MT</vt:lpstr>
      <vt:lpstr>Impact</vt:lpstr>
      <vt:lpstr>Selo</vt:lpstr>
      <vt:lpstr>Apresentação do PowerPoint</vt:lpstr>
      <vt:lpstr>For</vt:lpstr>
      <vt:lpstr>Estrutura de Repetição</vt:lpstr>
      <vt:lpstr>FOR </vt:lpstr>
      <vt:lpstr>Exercício1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75</cp:revision>
  <dcterms:created xsi:type="dcterms:W3CDTF">2024-03-27T13:54:59Z</dcterms:created>
  <dcterms:modified xsi:type="dcterms:W3CDTF">2024-04-09T00:27:01Z</dcterms:modified>
</cp:coreProperties>
</file>