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94" r:id="rId6"/>
    <p:sldId id="295" r:id="rId7"/>
    <p:sldId id="296" r:id="rId8"/>
    <p:sldId id="289" r:id="rId9"/>
    <p:sldId id="300" r:id="rId10"/>
    <p:sldId id="297" r:id="rId11"/>
    <p:sldId id="298" r:id="rId12"/>
    <p:sldId id="299" r:id="rId13"/>
    <p:sldId id="301" r:id="rId14"/>
    <p:sldId id="303" r:id="rId15"/>
    <p:sldId id="302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SORTED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 err="1">
                <a:solidFill>
                  <a:srgbClr val="2A1A00"/>
                </a:solidFill>
              </a:rPr>
              <a:t>sort</a:t>
            </a:r>
            <a:endParaRPr lang="pt-BR" sz="2800" dirty="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943395"/>
            <a:ext cx="7601419" cy="4971210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Em Python, tanto </a:t>
            </a:r>
            <a:r>
              <a:rPr lang="pt-BR" sz="2400" dirty="0" err="1">
                <a:solidFill>
                  <a:schemeClr val="tx2"/>
                </a:solidFill>
              </a:rPr>
              <a:t>sorted</a:t>
            </a:r>
            <a:r>
              <a:rPr lang="pt-BR" sz="2400" dirty="0">
                <a:solidFill>
                  <a:schemeClr val="tx2"/>
                </a:solidFill>
              </a:rPr>
              <a:t>() quanto </a:t>
            </a:r>
            <a:r>
              <a:rPr lang="pt-BR" sz="2400" dirty="0" err="1">
                <a:solidFill>
                  <a:schemeClr val="tx2"/>
                </a:solidFill>
              </a:rPr>
              <a:t>sort</a:t>
            </a:r>
            <a:r>
              <a:rPr lang="pt-BR" sz="2400" dirty="0">
                <a:solidFill>
                  <a:schemeClr val="tx2"/>
                </a:solidFill>
              </a:rPr>
              <a:t>() são usados para ordenar sequências, como listas. No entanto, eles têm algumas diferenças importantes:</a:t>
            </a:r>
          </a:p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 err="1">
                <a:solidFill>
                  <a:schemeClr val="tx2"/>
                </a:solidFill>
              </a:rPr>
              <a:t>sorted</a:t>
            </a:r>
            <a:r>
              <a:rPr lang="pt-BR" sz="2400" dirty="0">
                <a:solidFill>
                  <a:schemeClr val="tx2"/>
                </a:solidFill>
              </a:rPr>
              <a:t>(): A função </a:t>
            </a:r>
            <a:r>
              <a:rPr lang="pt-BR" sz="2400" dirty="0" err="1">
                <a:solidFill>
                  <a:schemeClr val="tx2"/>
                </a:solidFill>
              </a:rPr>
              <a:t>sorted</a:t>
            </a:r>
            <a:r>
              <a:rPr lang="pt-BR" sz="2400" dirty="0">
                <a:solidFill>
                  <a:schemeClr val="tx2"/>
                </a:solidFill>
              </a:rPr>
              <a:t>() é uma função incorporada que retorna uma nova lista ordenada a partir dos elementos da sequência fornecida</a:t>
            </a:r>
          </a:p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Portanto, a principal diferença entre </a:t>
            </a:r>
            <a:r>
              <a:rPr lang="pt-BR" sz="2400" dirty="0" err="1">
                <a:solidFill>
                  <a:schemeClr val="tx2"/>
                </a:solidFill>
              </a:rPr>
              <a:t>sorted</a:t>
            </a:r>
            <a:r>
              <a:rPr lang="pt-BR" sz="2400" dirty="0">
                <a:solidFill>
                  <a:schemeClr val="tx2"/>
                </a:solidFill>
              </a:rPr>
              <a:t>() e </a:t>
            </a:r>
            <a:r>
              <a:rPr lang="pt-BR" sz="2400" dirty="0" err="1">
                <a:solidFill>
                  <a:schemeClr val="tx2"/>
                </a:solidFill>
              </a:rPr>
              <a:t>sort</a:t>
            </a:r>
            <a:r>
              <a:rPr lang="pt-BR" sz="2400" dirty="0">
                <a:solidFill>
                  <a:schemeClr val="tx2"/>
                </a:solidFill>
              </a:rPr>
              <a:t>() é que </a:t>
            </a:r>
            <a:r>
              <a:rPr lang="pt-BR" sz="2400" dirty="0" err="1">
                <a:solidFill>
                  <a:schemeClr val="tx2"/>
                </a:solidFill>
              </a:rPr>
              <a:t>sorted</a:t>
            </a:r>
            <a:r>
              <a:rPr lang="pt-BR" sz="2400" dirty="0">
                <a:solidFill>
                  <a:schemeClr val="tx2"/>
                </a:solidFill>
              </a:rPr>
              <a:t>() retorna uma nova lista ordenada, enquanto </a:t>
            </a:r>
            <a:r>
              <a:rPr lang="pt-BR" sz="2400" dirty="0" err="1">
                <a:solidFill>
                  <a:schemeClr val="tx2"/>
                </a:solidFill>
              </a:rPr>
              <a:t>sort</a:t>
            </a:r>
            <a:r>
              <a:rPr lang="pt-BR" sz="2400" dirty="0">
                <a:solidFill>
                  <a:schemeClr val="tx2"/>
                </a:solidFill>
              </a:rPr>
              <a:t>() ordena a lista original </a:t>
            </a:r>
            <a:r>
              <a:rPr lang="pt-BR" sz="2400" dirty="0" err="1">
                <a:solidFill>
                  <a:schemeClr val="tx2"/>
                </a:solidFill>
              </a:rPr>
              <a:t>in-place</a:t>
            </a:r>
            <a:r>
              <a:rPr lang="pt-BR" sz="2400" dirty="0">
                <a:solidFill>
                  <a:schemeClr val="tx2"/>
                </a:solidFill>
              </a:rPr>
              <a:t>. Dependendo do caso de uso, você pode escolher entre eles com base na necessidade de preservar ou não a lista original.</a:t>
            </a:r>
          </a:p>
        </p:txBody>
      </p:sp>
    </p:spTree>
    <p:extLst>
      <p:ext uri="{BB962C8B-B14F-4D97-AF65-F5344CB8AC3E}">
        <p14:creationId xmlns:p14="http://schemas.microsoft.com/office/powerpoint/2010/main" val="298776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17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7189CE-5504-E68B-515C-A120B836CF80}"/>
              </a:ext>
            </a:extLst>
          </p:cNvPr>
          <p:cNvSpPr txBox="1"/>
          <p:nvPr/>
        </p:nvSpPr>
        <p:spPr>
          <a:xfrm>
            <a:off x="1251678" y="148814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original_list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sorted_list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sorted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original_list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sorted_list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[1, 1, 2, 3, 4, 5, 5, 6, 9]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original_list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A lista original permanece inalterada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7F1D34-8FA6-5BE8-CCC1-556987A4356A}"/>
              </a:ext>
            </a:extLst>
          </p:cNvPr>
          <p:cNvSpPr txBox="1"/>
          <p:nvPr/>
        </p:nvSpPr>
        <p:spPr>
          <a:xfrm>
            <a:off x="1251679" y="1316674"/>
            <a:ext cx="1069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Ordene a lista pelo nome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Imprima os nomes ordenados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2DC6DA-8A71-DDA1-C0E4-691F2080D5FD}"/>
              </a:ext>
            </a:extLst>
          </p:cNvPr>
          <p:cNvSpPr txBox="1"/>
          <p:nvPr/>
        </p:nvSpPr>
        <p:spPr>
          <a:xfrm>
            <a:off x="1251678" y="2808806"/>
            <a:ext cx="88253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'Luiz'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miranda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'Oliveira'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'Daniel'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'Silva'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'Eduardo'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'Moreira'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{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'Aline'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'sobrenome'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'Souza'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sorted_lista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sorted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(lista, 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=lambda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item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sorted_lista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52342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 err="1">
                <a:solidFill>
                  <a:schemeClr val="tx2"/>
                </a:solidFill>
              </a:rPr>
              <a:t>kwargs</a:t>
            </a:r>
            <a:endParaRPr lang="pt-BR" sz="7200" dirty="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8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kwargs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943395"/>
            <a:ext cx="7601419" cy="49712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Em Python, **</a:t>
            </a:r>
            <a:r>
              <a:rPr lang="pt-BR" sz="2400" dirty="0" err="1">
                <a:solidFill>
                  <a:schemeClr val="tx2"/>
                </a:solidFill>
              </a:rPr>
              <a:t>kwargs</a:t>
            </a:r>
            <a:r>
              <a:rPr lang="pt-BR" sz="2400" dirty="0">
                <a:solidFill>
                  <a:schemeClr val="tx2"/>
                </a:solidFill>
              </a:rPr>
              <a:t> é uma sintaxe que permite passar um número arbitrário de argumentos de palavra-chave para uma função. "</a:t>
            </a:r>
            <a:r>
              <a:rPr lang="pt-BR" sz="2400" dirty="0" err="1">
                <a:solidFill>
                  <a:schemeClr val="tx2"/>
                </a:solidFill>
              </a:rPr>
              <a:t>kwargs</a:t>
            </a:r>
            <a:r>
              <a:rPr lang="pt-BR" sz="2400" dirty="0">
                <a:solidFill>
                  <a:schemeClr val="tx2"/>
                </a:solidFill>
              </a:rPr>
              <a:t>" é uma abreviação de "</a:t>
            </a:r>
            <a:r>
              <a:rPr lang="pt-BR" sz="2400" dirty="0" err="1">
                <a:solidFill>
                  <a:schemeClr val="tx2"/>
                </a:solidFill>
              </a:rPr>
              <a:t>keyword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arguments</a:t>
            </a:r>
            <a:r>
              <a:rPr lang="pt-BR" sz="2400" dirty="0">
                <a:solidFill>
                  <a:schemeClr val="tx2"/>
                </a:solidFill>
              </a:rPr>
              <a:t>" (argumentos de palavra-chave). Quando você usa **</a:t>
            </a:r>
            <a:r>
              <a:rPr lang="pt-BR" sz="2400" dirty="0" err="1">
                <a:solidFill>
                  <a:schemeClr val="tx2"/>
                </a:solidFill>
              </a:rPr>
              <a:t>kwargs</a:t>
            </a:r>
            <a:r>
              <a:rPr lang="pt-BR" sz="2400" dirty="0">
                <a:solidFill>
                  <a:schemeClr val="tx2"/>
                </a:solidFill>
              </a:rPr>
              <a:t> em uma definição de função, isso indica que a função pode aceitar argumentos nomeados além dos argumentos posicionais regulares.</a:t>
            </a:r>
          </a:p>
        </p:txBody>
      </p:sp>
    </p:spTree>
    <p:extLst>
      <p:ext uri="{BB962C8B-B14F-4D97-AF65-F5344CB8AC3E}">
        <p14:creationId xmlns:p14="http://schemas.microsoft.com/office/powerpoint/2010/main" val="103096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18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666F29-73D1-C379-BAE9-62DDC9849199}"/>
              </a:ext>
            </a:extLst>
          </p:cNvPr>
          <p:cNvSpPr txBox="1"/>
          <p:nvPr/>
        </p:nvSpPr>
        <p:spPr>
          <a:xfrm>
            <a:off x="1045029" y="1722615"/>
            <a:ext cx="84745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#------------Desempacotando juntando listas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pessoas_completa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pessoa,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**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dados_pessoa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pessoas_completa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#--------------------args e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kwargs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(já vimos)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kwargs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-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keyword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arguments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(argumentos nomeados)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mostro_argumentos_nomeados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**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kwargs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'NÃO NOMEADOS:'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chave, valor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kwargs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items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'Nomeados: '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chave, valor)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Lambda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tx2"/>
                </a:solidFill>
              </a:rPr>
              <a:t>Uma expressão lambda em Python é uma forma concisa de criar funções anônimas, ou seja, funções que não são definidas com um nome padrão. Em vez de usar a palavra-chave </a:t>
            </a:r>
            <a:r>
              <a:rPr lang="pt-BR" sz="2400" dirty="0" err="1">
                <a:solidFill>
                  <a:schemeClr val="tx2"/>
                </a:solidFill>
              </a:rPr>
              <a:t>def</a:t>
            </a:r>
            <a:r>
              <a:rPr lang="pt-BR" sz="2400" dirty="0">
                <a:solidFill>
                  <a:schemeClr val="tx2"/>
                </a:solidFill>
              </a:rPr>
              <a:t> para definir uma função, você usa a palavra-chave lambda, que é seguida pelos parâmetros da função, seguidos por dois pontos : e, em seguida, a expressão que representa o corpo da função.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tx2"/>
                </a:solidFill>
              </a:rPr>
              <a:t>Expressões lambda são úteis quando você precisa de uma função rápida para um único uso, como em operações de filtragem, mapeamento e redução.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 Aula 15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52F375-13EF-3179-EECD-9B8E2E81F69F}"/>
              </a:ext>
            </a:extLst>
          </p:cNvPr>
          <p:cNvSpPr txBox="1"/>
          <p:nvPr/>
        </p:nvSpPr>
        <p:spPr>
          <a:xfrm>
            <a:off x="1055735" y="1355488"/>
            <a:ext cx="105702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 </a:t>
            </a:r>
            <a:r>
              <a:rPr lang="pt-BR" sz="2000" b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lambda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2000" b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y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2000" b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+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y</a:t>
            </a:r>
            <a:endParaRPr lang="pt-BR" sz="2000" b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resultado </a:t>
            </a:r>
            <a:r>
              <a:rPr lang="pt-BR" sz="2000" b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soma(</a:t>
            </a:r>
            <a:r>
              <a:rPr lang="pt-BR" sz="2000" b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2000" b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2000" b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2000" b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(resultado)  </a:t>
            </a:r>
            <a:r>
              <a:rPr lang="pt-BR" sz="2000" b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Isso imprimirá 8</a:t>
            </a:r>
            <a:endParaRPr lang="pt-BR" sz="2000" b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7F1D34-8FA6-5BE8-CCC1-556987A4356A}"/>
              </a:ext>
            </a:extLst>
          </p:cNvPr>
          <p:cNvSpPr txBox="1"/>
          <p:nvPr/>
        </p:nvSpPr>
        <p:spPr>
          <a:xfrm>
            <a:off x="1251679" y="1316674"/>
            <a:ext cx="1069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Faça uma expressão lambda para multiplicar dois valores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Faça uma expressão lambda para multiplicar vario valores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0357E6-D0CB-9F29-50AB-AE8FB2640CA8}"/>
              </a:ext>
            </a:extLst>
          </p:cNvPr>
          <p:cNvSpPr txBox="1"/>
          <p:nvPr/>
        </p:nvSpPr>
        <p:spPr>
          <a:xfrm>
            <a:off x="1251678" y="2661388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mult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y</a:t>
            </a:r>
            <a:endParaRPr lang="en-US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multiplicacao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[item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item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result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mult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(result)  </a:t>
            </a:r>
            <a:r>
              <a:rPr lang="en-US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Output will be: 12</a:t>
            </a:r>
            <a:endParaRPr lang="en-US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result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multiplicacao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(result)  </a:t>
            </a:r>
            <a:r>
              <a:rPr lang="en-US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Output will be: [2, 3, 4]</a:t>
            </a:r>
            <a:endParaRPr lang="en-US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8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 err="1"/>
              <a:t>Sort</a:t>
            </a:r>
            <a:endParaRPr lang="pt-BR" sz="7200" dirty="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5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 err="1">
                <a:solidFill>
                  <a:srgbClr val="2A1A00"/>
                </a:solidFill>
              </a:rPr>
              <a:t>sort</a:t>
            </a:r>
            <a:endParaRPr lang="pt-BR" sz="2800" dirty="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A função </a:t>
            </a:r>
            <a:r>
              <a:rPr lang="pt-BR" sz="2400" dirty="0" err="1">
                <a:solidFill>
                  <a:schemeClr val="tx2"/>
                </a:solidFill>
              </a:rPr>
              <a:t>sort</a:t>
            </a:r>
            <a:r>
              <a:rPr lang="pt-BR" sz="2400" dirty="0">
                <a:solidFill>
                  <a:schemeClr val="tx2"/>
                </a:solidFill>
              </a:rPr>
              <a:t>() em Python é um método que permite ordenar os elementos de uma lista. Ela funciona diretamente na lista que está sendo ordenada, modificando-a </a:t>
            </a:r>
            <a:r>
              <a:rPr lang="pt-BR" sz="2400" dirty="0" err="1">
                <a:solidFill>
                  <a:schemeClr val="tx2"/>
                </a:solidFill>
              </a:rPr>
              <a:t>in-place</a:t>
            </a:r>
            <a:r>
              <a:rPr lang="pt-BR" sz="2400" dirty="0">
                <a:solidFill>
                  <a:schemeClr val="tx2"/>
                </a:solidFill>
              </a:rPr>
              <a:t> (ou seja, sem criar uma nova lista).</a:t>
            </a:r>
          </a:p>
        </p:txBody>
      </p:sp>
    </p:spTree>
    <p:extLst>
      <p:ext uri="{BB962C8B-B14F-4D97-AF65-F5344CB8AC3E}">
        <p14:creationId xmlns:p14="http://schemas.microsoft.com/office/powerpoint/2010/main" val="3594200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16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CA4386-A661-B43B-D825-979D1446681A}"/>
              </a:ext>
            </a:extLst>
          </p:cNvPr>
          <p:cNvSpPr txBox="1"/>
          <p:nvPr/>
        </p:nvSpPr>
        <p:spPr>
          <a:xfrm>
            <a:off x="1251678" y="1493986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Ordena a lista em ordem crescente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[1, 1, 2, 3, 4, 5, 5, 6, 9]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reverse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Ordena a lista em ordem decrescente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[9, 6, 5, 5, 4, 3, 2, 1, 1]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7F1D34-8FA6-5BE8-CCC1-556987A4356A}"/>
              </a:ext>
            </a:extLst>
          </p:cNvPr>
          <p:cNvSpPr txBox="1"/>
          <p:nvPr/>
        </p:nvSpPr>
        <p:spPr>
          <a:xfrm>
            <a:off x="1251679" y="1316674"/>
            <a:ext cx="1069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Faça um lista de frutas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Imprima a lista ordenada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8E7177-41B7-9A6B-EC2F-3ECD6067D5B9}"/>
              </a:ext>
            </a:extLst>
          </p:cNvPr>
          <p:cNvSpPr txBox="1"/>
          <p:nvPr/>
        </p:nvSpPr>
        <p:spPr>
          <a:xfrm>
            <a:off x="1251678" y="2413337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frutas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"banana"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apple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orange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grape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"kiwi"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"Lista original:"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frutas)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Ordena a lista em ordem alfabética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frutas.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sort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"Lista ordenada:"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frutas)</a:t>
            </a:r>
          </a:p>
        </p:txBody>
      </p:sp>
    </p:spTree>
    <p:extLst>
      <p:ext uri="{BB962C8B-B14F-4D97-AF65-F5344CB8AC3E}">
        <p14:creationId xmlns:p14="http://schemas.microsoft.com/office/powerpoint/2010/main" val="1015806388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1997</TotalTime>
  <Words>857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Gill Sans MT</vt:lpstr>
      <vt:lpstr>Impact</vt:lpstr>
      <vt:lpstr>Wingdings</vt:lpstr>
      <vt:lpstr>Selo</vt:lpstr>
      <vt:lpstr>Apresentação do PowerPoint</vt:lpstr>
      <vt:lpstr>Lambda</vt:lpstr>
      <vt:lpstr>Lambda</vt:lpstr>
      <vt:lpstr>Lambda Aula 15 </vt:lpstr>
      <vt:lpstr>Exercício 8</vt:lpstr>
      <vt:lpstr>Sort</vt:lpstr>
      <vt:lpstr>sort</vt:lpstr>
      <vt:lpstr>Aula 16 </vt:lpstr>
      <vt:lpstr>Exercício 9</vt:lpstr>
      <vt:lpstr>SORTED</vt:lpstr>
      <vt:lpstr>sort</vt:lpstr>
      <vt:lpstr>Aula 17 </vt:lpstr>
      <vt:lpstr>Exercício 10</vt:lpstr>
      <vt:lpstr>kwargs</vt:lpstr>
      <vt:lpstr>kwargs</vt:lpstr>
      <vt:lpstr>Aula 18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151</cp:revision>
  <dcterms:created xsi:type="dcterms:W3CDTF">2024-03-27T13:54:59Z</dcterms:created>
  <dcterms:modified xsi:type="dcterms:W3CDTF">2024-05-27T21:27:44Z</dcterms:modified>
</cp:coreProperties>
</file>