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Lista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Em Python, uma lista é uma estrutura de dados que permite armazenar uma coleção ordenada de elementos. Esses elementos podem ser de qualquer tipo de dado, como números, </a:t>
            </a:r>
            <a:r>
              <a:rPr lang="pt-BR" sz="2400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, outras listas e até mesmo objetos mais complexos. As listas são mutáveis, o que significa que você pode adicionar, remover ou modificar elementos após a criação da lista.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Você pode criar uma lista em Python utilizando colchetes [] e separando os elementos por vírgulas. Aqui está um exemplo simples de uma lista: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19 - 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D3C2EE-A98E-F255-7C60-868CD7C0B4CE}"/>
              </a:ext>
            </a:extLst>
          </p:cNvPr>
          <p:cNvSpPr txBox="1"/>
          <p:nvPr/>
        </p:nvSpPr>
        <p:spPr>
          <a:xfrm>
            <a:off x="1251678" y="1407979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#Cria uma lista vazia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(numero)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#Outra modelo de passar valores para uma lista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lista3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(lista3)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28172" y="1334290"/>
            <a:ext cx="1069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Faça uma lista passando somente números pares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Exiba 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2D22B-7E55-2A54-CE19-5F71BCEB60B8}"/>
              </a:ext>
            </a:extLst>
          </p:cNvPr>
          <p:cNvSpPr txBox="1"/>
          <p:nvPr/>
        </p:nvSpPr>
        <p:spPr>
          <a:xfrm>
            <a:off x="1228172" y="239391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#Exibir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somento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números pares 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(lista2)</a:t>
            </a:r>
          </a:p>
        </p:txBody>
      </p:sp>
    </p:spTree>
    <p:extLst>
      <p:ext uri="{BB962C8B-B14F-4D97-AF65-F5344CB8AC3E}">
        <p14:creationId xmlns:p14="http://schemas.microsoft.com/office/powerpoint/2010/main" val="39064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MAP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Em Python, </a:t>
            </a:r>
            <a:r>
              <a:rPr lang="pt-BR" sz="2400" dirty="0" err="1">
                <a:solidFill>
                  <a:schemeClr val="tx2"/>
                </a:solidFill>
              </a:rPr>
              <a:t>map</a:t>
            </a:r>
            <a:r>
              <a:rPr lang="pt-BR" sz="2400" dirty="0">
                <a:solidFill>
                  <a:schemeClr val="tx2"/>
                </a:solidFill>
              </a:rPr>
              <a:t>() é uma função embutida que aplica uma função a todos os itens de uma ou mais sequências (geralmente listas ou tuplas) e retorna um </a:t>
            </a:r>
            <a:r>
              <a:rPr lang="pt-BR" sz="2400" dirty="0" err="1">
                <a:solidFill>
                  <a:schemeClr val="tx2"/>
                </a:solidFill>
              </a:rPr>
              <a:t>iterador</a:t>
            </a:r>
            <a:r>
              <a:rPr lang="pt-BR" sz="2400" dirty="0">
                <a:solidFill>
                  <a:schemeClr val="tx2"/>
                </a:solidFill>
              </a:rPr>
              <a:t> com os resultados.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93DAC-F2E8-B234-B1C9-BB78CB7C6CDF}"/>
              </a:ext>
            </a:extLst>
          </p:cNvPr>
          <p:cNvSpPr txBox="1"/>
          <p:nvPr/>
        </p:nvSpPr>
        <p:spPr>
          <a:xfrm>
            <a:off x="5410158" y="5503055"/>
            <a:ext cx="4438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 err="1">
                <a:solidFill>
                  <a:srgbClr val="E9950C"/>
                </a:solidFill>
                <a:effectLst/>
                <a:latin typeface="ui-monospace"/>
              </a:rPr>
              <a:t>map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ui-monospace"/>
              </a:rPr>
              <a:t>(função, sequência)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4353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20 - MAP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388527-706C-6E96-2405-8B37145380F9}"/>
              </a:ext>
            </a:extLst>
          </p:cNvPr>
          <p:cNvSpPr txBox="1"/>
          <p:nvPr/>
        </p:nvSpPr>
        <p:spPr>
          <a:xfrm>
            <a:off x="1322615" y="1567164"/>
            <a:ext cx="8483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Listas de números.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numeros1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numeros2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Mapeia a função 'soma' para os elementos correspondentes das listas 'numeros1' e 'numeros2'.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somas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numeros1, numeros2)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Converte o resultado do mapeamento em uma lista e imprime.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(somas))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[5, 7, 9]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7726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2007</TotalTime>
  <Words>345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Consolas</vt:lpstr>
      <vt:lpstr>Gill Sans MT</vt:lpstr>
      <vt:lpstr>Impact</vt:lpstr>
      <vt:lpstr>ui-monospace</vt:lpstr>
      <vt:lpstr>Wingdings</vt:lpstr>
      <vt:lpstr>Selo</vt:lpstr>
      <vt:lpstr>Apresentação do PowerPoint</vt:lpstr>
      <vt:lpstr>Lista</vt:lpstr>
      <vt:lpstr>Lista</vt:lpstr>
      <vt:lpstr>Aula 19 - Lista </vt:lpstr>
      <vt:lpstr>Exercício 10</vt:lpstr>
      <vt:lpstr>MAP</vt:lpstr>
      <vt:lpstr>MAP</vt:lpstr>
      <vt:lpstr>Aula 20 - 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157</cp:revision>
  <dcterms:created xsi:type="dcterms:W3CDTF">2024-03-27T13:54:59Z</dcterms:created>
  <dcterms:modified xsi:type="dcterms:W3CDTF">2024-05-28T00:35:19Z</dcterms:modified>
</cp:coreProperties>
</file>