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8678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4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6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96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24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3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82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6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03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DBCFED70-4F2D-4B44-A49A-4AA4702C88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71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3684B-F37E-4376-2633-2E2A30820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API Serialização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784D54-BA5D-CE60-451D-6A486DDE8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598064-0ADD-EB2B-EF2C-70835E25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261760"/>
            <a:ext cx="8764223" cy="4334480"/>
          </a:xfrm>
          <a:prstGeom prst="rect">
            <a:avLst/>
          </a:prstGeom>
        </p:spPr>
      </p:pic>
      <p:sp>
        <p:nvSpPr>
          <p:cNvPr id="4" name="Explosão: 8 Pontos 3">
            <a:extLst>
              <a:ext uri="{FF2B5EF4-FFF2-40B4-BE49-F238E27FC236}">
                <a16:creationId xmlns:a16="http://schemas.microsoft.com/office/drawing/2014/main" id="{8FCCAB5C-E26D-0814-6229-FC67675CF4ED}"/>
              </a:ext>
            </a:extLst>
          </p:cNvPr>
          <p:cNvSpPr/>
          <p:nvPr/>
        </p:nvSpPr>
        <p:spPr>
          <a:xfrm>
            <a:off x="8659907" y="3797450"/>
            <a:ext cx="2614108" cy="280774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86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FCE93-40A3-231A-5389-3FCBD727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 projeto Console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B71D9E5-3555-4593-C1B9-F597604E8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095" y="2053771"/>
            <a:ext cx="3092571" cy="172668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E28F83-7BFD-A4A4-0682-6EF4EA47C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833" y="2053771"/>
            <a:ext cx="5783072" cy="3471249"/>
          </a:xfrm>
          <a:prstGeom prst="rect">
            <a:avLst/>
          </a:prstGeom>
        </p:spPr>
      </p:pic>
      <p:sp>
        <p:nvSpPr>
          <p:cNvPr id="8" name="Texto Explicativo: Linha 7">
            <a:extLst>
              <a:ext uri="{FF2B5EF4-FFF2-40B4-BE49-F238E27FC236}">
                <a16:creationId xmlns:a16="http://schemas.microsoft.com/office/drawing/2014/main" id="{957BAAE6-95DB-8398-43F9-B6674B0875C9}"/>
              </a:ext>
            </a:extLst>
          </p:cNvPr>
          <p:cNvSpPr/>
          <p:nvPr/>
        </p:nvSpPr>
        <p:spPr>
          <a:xfrm>
            <a:off x="2302136" y="5497158"/>
            <a:ext cx="1979408" cy="1098449"/>
          </a:xfrm>
          <a:prstGeom prst="borderCallout1">
            <a:avLst>
              <a:gd name="adj1" fmla="val -7692"/>
              <a:gd name="adj2" fmla="val 47645"/>
              <a:gd name="adj3" fmla="val -185222"/>
              <a:gd name="adj4" fmla="val 142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Adicione o Pacote para transformarmos os nossos dados</a:t>
            </a:r>
          </a:p>
        </p:txBody>
      </p:sp>
    </p:spTree>
    <p:extLst>
      <p:ext uri="{BB962C8B-B14F-4D97-AF65-F5344CB8AC3E}">
        <p14:creationId xmlns:p14="http://schemas.microsoft.com/office/powerpoint/2010/main" val="2650095186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119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Exibir</vt:lpstr>
      <vt:lpstr>API Serialização</vt:lpstr>
      <vt:lpstr>Apresentação do PowerPoint</vt:lpstr>
      <vt:lpstr>Crie um projeto 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– C#</dc:title>
  <dc:creator>Admin</dc:creator>
  <cp:lastModifiedBy>Admin</cp:lastModifiedBy>
  <cp:revision>8</cp:revision>
  <dcterms:created xsi:type="dcterms:W3CDTF">2025-05-21T10:34:47Z</dcterms:created>
  <dcterms:modified xsi:type="dcterms:W3CDTF">2025-05-23T15:50:53Z</dcterms:modified>
</cp:coreProperties>
</file>