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ED70-4F2D-4B44-A49A-4AA4702C88EC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EE66-0746-46E8-A573-2C2AF3C26556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8678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ED70-4F2D-4B44-A49A-4AA4702C88EC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EE66-0746-46E8-A573-2C2AF3C26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41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ED70-4F2D-4B44-A49A-4AA4702C88EC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EE66-0746-46E8-A573-2C2AF3C26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6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ED70-4F2D-4B44-A49A-4AA4702C88EC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EE66-0746-46E8-A573-2C2AF3C26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80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ED70-4F2D-4B44-A49A-4AA4702C88EC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EE66-0746-46E8-A573-2C2AF3C26556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096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ED70-4F2D-4B44-A49A-4AA4702C88EC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EE66-0746-46E8-A573-2C2AF3C26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59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ED70-4F2D-4B44-A49A-4AA4702C88EC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EE66-0746-46E8-A573-2C2AF3C26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24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ED70-4F2D-4B44-A49A-4AA4702C88EC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EE66-0746-46E8-A573-2C2AF3C26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36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ED70-4F2D-4B44-A49A-4AA4702C88EC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EE66-0746-46E8-A573-2C2AF3C26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82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ED70-4F2D-4B44-A49A-4AA4702C88EC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EE66-0746-46E8-A573-2C2AF3C26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66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ED70-4F2D-4B44-A49A-4AA4702C88EC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EE66-0746-46E8-A573-2C2AF3C26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03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DBCFED70-4F2D-4B44-A49A-4AA4702C88EC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826FEE66-0746-46E8-A573-2C2AF3C26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71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3684B-F37E-4376-2633-2E2A308204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API – C#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784D54-BA5D-CE60-451D-6A486DDE84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73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548ECA6-B1AB-B67C-0CFA-7030E8E70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84772" cy="6858000"/>
          </a:xfrm>
          <a:prstGeom prst="rect">
            <a:avLst/>
          </a:prstGeom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A5B09DB5-17A2-8BCD-FDD6-D3E5EB0724F7}"/>
              </a:ext>
            </a:extLst>
          </p:cNvPr>
          <p:cNvSpPr/>
          <p:nvPr/>
        </p:nvSpPr>
        <p:spPr>
          <a:xfrm rot="13493999">
            <a:off x="344245" y="1645920"/>
            <a:ext cx="731520" cy="645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14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E4953BB-1761-5AC0-8B44-625A4A426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0F0495BA-8E6C-6B3D-EC04-952317BE2CA6}"/>
              </a:ext>
            </a:extLst>
          </p:cNvPr>
          <p:cNvSpPr/>
          <p:nvPr/>
        </p:nvSpPr>
        <p:spPr>
          <a:xfrm rot="20055881">
            <a:off x="4754880" y="2076226"/>
            <a:ext cx="731520" cy="645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6966ADFB-CAC1-B549-0D4A-F19EBFBFCC3A}"/>
              </a:ext>
            </a:extLst>
          </p:cNvPr>
          <p:cNvSpPr/>
          <p:nvPr/>
        </p:nvSpPr>
        <p:spPr>
          <a:xfrm rot="2371238">
            <a:off x="9542034" y="1355463"/>
            <a:ext cx="731520" cy="645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219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FDBCB82-61DA-B8DA-E640-55105C5F8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034" y="332943"/>
            <a:ext cx="8926171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7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34E5362-5E53-929B-E8FF-F6DAFE1B1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755" y="1151288"/>
            <a:ext cx="9832489" cy="455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A892322-6480-3F52-5C3B-1FC9CDC95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69" y="368449"/>
            <a:ext cx="9275886" cy="61211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7135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1D527E7-694D-AA67-B748-53CF28665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8797"/>
            <a:ext cx="4848902" cy="34485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12D7C66-DA32-40BC-0A5D-3CE64178F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286" y="3763063"/>
            <a:ext cx="5886283" cy="30949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36A8372-E7D9-B6C0-81FD-F434648D7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286" y="0"/>
            <a:ext cx="5952236" cy="3372580"/>
          </a:xfrm>
          <a:prstGeom prst="rect">
            <a:avLst/>
          </a:prstGeom>
        </p:spPr>
      </p:pic>
      <p:cxnSp>
        <p:nvCxnSpPr>
          <p:cNvPr id="9" name="Conector: Curvo 8">
            <a:extLst>
              <a:ext uri="{FF2B5EF4-FFF2-40B4-BE49-F238E27FC236}">
                <a16:creationId xmlns:a16="http://schemas.microsoft.com/office/drawing/2014/main" id="{9AAC1568-DF2C-01EC-5658-3B2475C865A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16805" y="1371564"/>
            <a:ext cx="1830461" cy="1432502"/>
          </a:xfrm>
          <a:prstGeom prst="curvedConnector3">
            <a:avLst>
              <a:gd name="adj1" fmla="val 10818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Curvo 13">
            <a:extLst>
              <a:ext uri="{FF2B5EF4-FFF2-40B4-BE49-F238E27FC236}">
                <a16:creationId xmlns:a16="http://schemas.microsoft.com/office/drawing/2014/main" id="{4622C90C-400A-6F18-249E-297250E65A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21738" y="4970542"/>
            <a:ext cx="1390810" cy="1375187"/>
          </a:xfrm>
          <a:prstGeom prst="curvedConnector3">
            <a:avLst>
              <a:gd name="adj1" fmla="val 10414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08534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D70D5E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FF79C2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Exibir</Template>
  <TotalTime>117</TotalTime>
  <Words>4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Exibir</vt:lpstr>
      <vt:lpstr>API – C#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– C#</dc:title>
  <dc:creator>Admin</dc:creator>
  <cp:lastModifiedBy>Admin</cp:lastModifiedBy>
  <cp:revision>5</cp:revision>
  <dcterms:created xsi:type="dcterms:W3CDTF">2025-05-21T10:34:47Z</dcterms:created>
  <dcterms:modified xsi:type="dcterms:W3CDTF">2025-05-21T12:32:14Z</dcterms:modified>
</cp:coreProperties>
</file>