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</p:sldIdLst>
  <p:sldSz cx="14630400" cy="8229600"/>
  <p:notesSz cx="8229600" cy="14630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9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0532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056567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Introdução à Serialização em C#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814286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Serialização</a:t>
            </a: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é converter objetos em texto ou bytes para armazenamento ou transmissão.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795242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Desserialização</a:t>
            </a: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reverte o processo transformando texto em objetos novamente.</a:t>
            </a:r>
            <a:endParaRPr lang="en-US" sz="1750" dirty="0"/>
          </a:p>
        </p:txBody>
      </p:sp>
      <p:sp>
        <p:nvSpPr>
          <p:cNvPr id="6" name="Shape 3"/>
          <p:cNvSpPr/>
          <p:nvPr/>
        </p:nvSpPr>
        <p:spPr>
          <a:xfrm>
            <a:off x="793790" y="5793105"/>
            <a:ext cx="362903" cy="362903"/>
          </a:xfrm>
          <a:prstGeom prst="roundRect">
            <a:avLst>
              <a:gd name="adj" fmla="val 25194296"/>
            </a:avLst>
          </a:prstGeom>
          <a:solidFill>
            <a:srgbClr val="814019"/>
          </a:solidFill>
          <a:ln w="7620">
            <a:solidFill>
              <a:srgbClr val="4D4D51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914638" y="5925741"/>
            <a:ext cx="121206" cy="97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750"/>
              </a:lnSpc>
              <a:buNone/>
            </a:pPr>
            <a:r>
              <a:rPr lang="en-US" sz="750" dirty="0">
                <a:solidFill>
                  <a:srgbClr val="FFFFFF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FT</a:t>
            </a:r>
            <a:endParaRPr lang="en-US" sz="750" dirty="0"/>
          </a:p>
        </p:txBody>
      </p:sp>
      <p:sp>
        <p:nvSpPr>
          <p:cNvPr id="8" name="Text 5"/>
          <p:cNvSpPr/>
          <p:nvPr/>
        </p:nvSpPr>
        <p:spPr>
          <a:xfrm>
            <a:off x="1270040" y="5776198"/>
            <a:ext cx="2802612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por Fabio Trevezane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3866CA0-5EA2-B739-B17A-328866500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01588" cy="3458058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0CD2EAD-FD12-0439-FC54-D9BAAE57C319}"/>
              </a:ext>
            </a:extLst>
          </p:cNvPr>
          <p:cNvSpPr txBox="1"/>
          <p:nvPr/>
        </p:nvSpPr>
        <p:spPr>
          <a:xfrm>
            <a:off x="0" y="3458058"/>
            <a:ext cx="6001588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Criando lista de vendas!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6E5629E-068C-C124-F90C-82250C3F6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262" y="2911999"/>
            <a:ext cx="10019138" cy="531760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27070BA-C657-9CF0-CB5A-4F192D6C6B92}"/>
              </a:ext>
            </a:extLst>
          </p:cNvPr>
          <p:cNvSpPr txBox="1"/>
          <p:nvPr/>
        </p:nvSpPr>
        <p:spPr>
          <a:xfrm>
            <a:off x="6001588" y="2521957"/>
            <a:ext cx="8628812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Serializando lista para .</a:t>
            </a:r>
            <a:r>
              <a:rPr lang="pt-BR" b="1" dirty="0" err="1">
                <a:solidFill>
                  <a:schemeClr val="bg1"/>
                </a:solidFill>
              </a:rPr>
              <a:t>Json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404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FD502D3-7FBC-7FFE-1283-6FD5D345A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0" y="0"/>
            <a:ext cx="14537179" cy="822960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DB5D6B4-CEE4-E24D-DBB2-E0E5F17ABE09}"/>
              </a:ext>
            </a:extLst>
          </p:cNvPr>
          <p:cNvSpPr/>
          <p:nvPr/>
        </p:nvSpPr>
        <p:spPr>
          <a:xfrm>
            <a:off x="6383175" y="896080"/>
            <a:ext cx="488435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i="1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ISO 8601</a:t>
            </a:r>
          </a:p>
          <a:p>
            <a:pPr algn="ctr"/>
            <a:r>
              <a:rPr lang="pt-BR" sz="5400" b="1" i="1" cap="none" spc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Padrão utilizado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EBACB366-997E-C2A4-7DC1-9CAED1153A3B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8825350" y="2650406"/>
            <a:ext cx="1343886" cy="3099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966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40600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Preparando o Ambiente e Definindo a Classe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16372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878860" y="3206234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3241596"/>
            <a:ext cx="348817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Instalar Newtonsoft.Json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3732014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o NuGet Package Manager para adicionar a biblioteca de serialização.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93790" y="491144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878860" y="4953953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1530906" y="4989314"/>
            <a:ext cx="299454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Criar a Classe Pessoa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530906" y="5479733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Defina propriedades simples para nome e idade.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793790" y="6097786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Esses passos preparam o projeto para manipular JSON com objetos C#.</a:t>
            </a:r>
            <a:endParaRPr lang="en-US" sz="1750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E7738BAD-2350-D488-F373-2475715FB6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6301" y="6146296"/>
            <a:ext cx="4603710" cy="19300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950356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Serializando um Objeto para JSON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Objeto Pessoa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Exemplo: pessoa com propriedades Nome e Idade.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997166"/>
            <a:ext cx="317384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Código de Serialização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JsonConvert.SerializeObject(pessoa) para converter em JSON.</a:t>
            </a:r>
            <a:endParaRPr lang="en-US" sz="175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0701D85-BD62-EC16-02C0-5B4E7638D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5168027"/>
            <a:ext cx="6244709" cy="29360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885587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Desserializando JSON para Objeto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2643307"/>
            <a:ext cx="1134070" cy="136088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754422" y="287012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Receber JSON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754422" y="3360539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Parta do JSON gerado na serialização.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190" y="4004191"/>
            <a:ext cx="1134070" cy="166985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754422" y="423100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Desserializar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754422" y="4721423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JsonConvert.DeserializeObject para recriar o objeto Pessoa.</a:t>
            </a:r>
            <a:endParaRPr lang="en-US" sz="1750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DFA144D2-91EA-8C16-EFCB-1CA13998B9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8800" y="6328402"/>
            <a:ext cx="8991600" cy="183448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12835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Resumo e Conceitos Fundamentais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886075"/>
            <a:ext cx="7556421" cy="1685092"/>
          </a:xfrm>
          <a:prstGeom prst="roundRect">
            <a:avLst>
              <a:gd name="adj" fmla="val 5654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8224" y="31205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SerializeObject()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3610928"/>
            <a:ext cx="70875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Converte objeto em string JSON para transporte ou armazenamento.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93790" y="4797981"/>
            <a:ext cx="7556421" cy="1322189"/>
          </a:xfrm>
          <a:prstGeom prst="roundRect">
            <a:avLst>
              <a:gd name="adj" fmla="val 7205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28224" y="50324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DeserializeObject()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28224" y="5522833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Converte string JSON em objeto do tipo esperado em C#.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793790" y="6375321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Essas funções são essenciais para manipular dados em aplicações modernas C#.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15A7264-F08D-24B1-67A6-2DBF16A83330}"/>
              </a:ext>
            </a:extLst>
          </p:cNvPr>
          <p:cNvSpPr txBox="1"/>
          <p:nvPr/>
        </p:nvSpPr>
        <p:spPr>
          <a:xfrm>
            <a:off x="8877300" y="6789867"/>
            <a:ext cx="5588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https://www.nuget.org/packages/Newtonsoft.Json/13.0.3#show-readme-container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9DFF09B-B234-333A-CFF9-90F796F1C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5534" y="1034744"/>
            <a:ext cx="3991532" cy="438211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C26810A-5CA0-B6E9-1701-E022891ED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296375" cy="81926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B63F947-66DB-622B-668D-7549C9958C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40400"/>
            <a:ext cx="8097380" cy="337232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6DDBD71-AD21-2072-12F1-7CA47E1E80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53" y="4714639"/>
            <a:ext cx="8078327" cy="3372321"/>
          </a:xfrm>
          <a:prstGeom prst="rect">
            <a:avLst/>
          </a:prstGeom>
        </p:spPr>
      </p:pic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4C789209-7FBB-B20C-5897-C4264EBF91FB}"/>
              </a:ext>
            </a:extLst>
          </p:cNvPr>
          <p:cNvCxnSpPr/>
          <p:nvPr/>
        </p:nvCxnSpPr>
        <p:spPr>
          <a:xfrm flipV="1">
            <a:off x="11290300" y="2826560"/>
            <a:ext cx="0" cy="3963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937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FAC5AD1-B1B8-0C57-9983-7CFACD1C6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1293"/>
            <a:ext cx="8470900" cy="6507013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DE9F1812-2F25-6820-2CD4-72926214DE54}"/>
              </a:ext>
            </a:extLst>
          </p:cNvPr>
          <p:cNvSpPr/>
          <p:nvPr/>
        </p:nvSpPr>
        <p:spPr>
          <a:xfrm>
            <a:off x="6066070" y="6906641"/>
            <a:ext cx="78461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Objeto Venda Classe Venda</a:t>
            </a:r>
          </a:p>
        </p:txBody>
      </p:sp>
    </p:spTree>
    <p:extLst>
      <p:ext uri="{BB962C8B-B14F-4D97-AF65-F5344CB8AC3E}">
        <p14:creationId xmlns:p14="http://schemas.microsoft.com/office/powerpoint/2010/main" val="3054620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C8262C9-04E7-96AD-9158-00132BEE6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814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89AB111-5D0B-1EC9-21A9-8FD09CA25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548632A3-1599-7ACD-5E59-00B4DBEBA92B}"/>
              </a:ext>
            </a:extLst>
          </p:cNvPr>
          <p:cNvCxnSpPr/>
          <p:nvPr/>
        </p:nvCxnSpPr>
        <p:spPr>
          <a:xfrm flipV="1">
            <a:off x="9398000" y="2044700"/>
            <a:ext cx="2895600" cy="233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23BFE4BA-A687-0A8F-49DD-38ED88280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1134" y="4503577"/>
            <a:ext cx="3896269" cy="22958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041EC6E-61FB-19F7-34FB-3EBE9A63E4FA}"/>
              </a:ext>
            </a:extLst>
          </p:cNvPr>
          <p:cNvSpPr txBox="1"/>
          <p:nvPr/>
        </p:nvSpPr>
        <p:spPr>
          <a:xfrm>
            <a:off x="1460500" y="5143500"/>
            <a:ext cx="4147637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Criando um arquivo .</a:t>
            </a:r>
            <a:r>
              <a:rPr lang="pt-BR" b="1" dirty="0" err="1">
                <a:solidFill>
                  <a:schemeClr val="bg1"/>
                </a:solidFill>
              </a:rPr>
              <a:t>Json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319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223</Words>
  <Application>Microsoft Office PowerPoint</Application>
  <PresentationFormat>Personalizar</PresentationFormat>
  <Paragraphs>41</Paragraphs>
  <Slides>11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Inter</vt:lpstr>
      <vt:lpstr>Inter Bold</vt:lpstr>
      <vt:lpstr>Inter Medium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Admin</cp:lastModifiedBy>
  <cp:revision>11</cp:revision>
  <dcterms:created xsi:type="dcterms:W3CDTF">2025-05-23T16:01:29Z</dcterms:created>
  <dcterms:modified xsi:type="dcterms:W3CDTF">2025-05-26T11:06:40Z</dcterms:modified>
</cp:coreProperties>
</file>