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0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3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9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9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5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0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4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0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1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9077BB1-973E-4890-B77C-867683AB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39267"/>
            <a:ext cx="8791575" cy="2387600"/>
          </a:xfrm>
        </p:spPr>
        <p:txBody>
          <a:bodyPr/>
          <a:lstStyle/>
          <a:p>
            <a:pPr algn="ctr"/>
            <a:r>
              <a:rPr lang="pt-BR" dirty="0"/>
              <a:t>PROGRAMAÇÃO PARA DISPOSITIVOS MÓVEIS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E24DAF7-4969-4874-B2F7-724CD88EF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Fabio da silva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Rodrigo pinheiro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Curso: Análise e desenvolvimento de sistemas –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unifcv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68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C0C48E-0264-4B63-B298-6F93CB6BD6F6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Interface  </a:t>
            </a:r>
          </a:p>
        </p:txBody>
      </p:sp>
    </p:spTree>
    <p:extLst>
      <p:ext uri="{BB962C8B-B14F-4D97-AF65-F5344CB8AC3E}">
        <p14:creationId xmlns:p14="http://schemas.microsoft.com/office/powerpoint/2010/main" val="386420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3">
            <a:extLst>
              <a:ext uri="{FF2B5EF4-FFF2-40B4-BE49-F238E27FC236}">
                <a16:creationId xmlns:a16="http://schemas.microsoft.com/office/drawing/2014/main" id="{59237FBF-27E3-441A-A5B8-6D1CED38ED8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Código fonte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937ED93-8C1B-4C42-842B-0CFC7B59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29" y="1002435"/>
            <a:ext cx="7912566" cy="48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6DB4AD79-B932-491B-9DC8-F39436C90F3F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Código fonte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08CF4E-F6E4-4B66-BEB1-D86C4E04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76" y="1111064"/>
            <a:ext cx="8405848" cy="46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D7C785CA-AA13-446A-BD30-E6DF0D17BCAA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Código fonte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912063-0976-42EC-9BAB-607B5E43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94" y="1399825"/>
            <a:ext cx="9488012" cy="40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4D21C86F-E504-4353-BDFF-8C2CD59FDD5A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Código fonte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5128A0-9BE1-45A7-9372-7F950C85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914400"/>
            <a:ext cx="9753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11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53</TotalTime>
  <Words>31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PROGRAMAÇÃO PARA DISPOSITIVOS MÓVEIS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dc:creator>Fabio 👾</dc:creator>
  <cp:lastModifiedBy>Fabio 👾</cp:lastModifiedBy>
  <cp:revision>5</cp:revision>
  <dcterms:created xsi:type="dcterms:W3CDTF">2020-11-17T19:22:13Z</dcterms:created>
  <dcterms:modified xsi:type="dcterms:W3CDTF">2020-11-17T20:16:04Z</dcterms:modified>
</cp:coreProperties>
</file>