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48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3576-92DA-4AB5-94AC-978EACD32E6F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Araya, Jose Pablo</dc:creator>
  <cp:lastModifiedBy>Araya, Jose Pablo</cp:lastModifiedBy>
  <cp:revision>1</cp:revision>
  <dcterms:created xsi:type="dcterms:W3CDTF">2015-05-16T22:33:18Z</dcterms:created>
  <dcterms:modified xsi:type="dcterms:W3CDTF">2015-05-16T22:33:39Z</dcterms:modified>
</cp:coreProperties>
</file>