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  <p:sldId id="265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3576-92DA-4AB5-94AC-978EACD32E6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1272-17F1-4DBE-B86C-B1353AEF2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Sass_(lenguaje_de_hojas_de_estilo)#Herencia_de_selectores" TargetMode="External"/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w1DeLy2Xs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35" y="2491500"/>
            <a:ext cx="7224386" cy="27663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003" y="4828374"/>
            <a:ext cx="9144000" cy="182101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009999"/>
                </a:solidFill>
              </a:rPr>
              <a:t>Syntactically Awesome </a:t>
            </a:r>
            <a:r>
              <a:rPr lang="en-US" sz="3200" i="1" dirty="0" err="1" smtClean="0">
                <a:solidFill>
                  <a:srgbClr val="009999"/>
                </a:solidFill>
              </a:rPr>
              <a:t>Stylesheets</a:t>
            </a:r>
            <a:endParaRPr lang="en-US" sz="3200" i="1" dirty="0" smtClean="0">
              <a:solidFill>
                <a:srgbClr val="009999"/>
              </a:solidFill>
            </a:endParaRPr>
          </a:p>
          <a:p>
            <a:endParaRPr lang="en-US" sz="1400" i="1" dirty="0" smtClean="0"/>
          </a:p>
          <a:p>
            <a:r>
              <a:rPr lang="en-US" sz="1400" i="1" dirty="0" smtClean="0"/>
              <a:t>Universidad </a:t>
            </a:r>
            <a:r>
              <a:rPr lang="en-US" sz="1400" i="1" dirty="0" err="1" smtClean="0"/>
              <a:t>Nacional</a:t>
            </a:r>
            <a:r>
              <a:rPr lang="en-US" sz="1400" i="1" dirty="0" smtClean="0"/>
              <a:t> de Costa Rica</a:t>
            </a:r>
          </a:p>
          <a:p>
            <a:r>
              <a:rPr lang="en-US" sz="1400" i="1" dirty="0" err="1" smtClean="0"/>
              <a:t>Diseño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sitios</a:t>
            </a:r>
            <a:r>
              <a:rPr lang="en-US" sz="1400" i="1" dirty="0" smtClean="0"/>
              <a:t> web</a:t>
            </a:r>
          </a:p>
          <a:p>
            <a:r>
              <a:rPr lang="en-US" sz="1400" i="1" dirty="0" err="1" smtClean="0"/>
              <a:t>Grupo</a:t>
            </a:r>
            <a:r>
              <a:rPr lang="en-US" sz="1400" i="1" dirty="0" smtClean="0"/>
              <a:t> Tango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24" y="508001"/>
            <a:ext cx="4067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Inheritance</a:t>
            </a:r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80" y="2003276"/>
            <a:ext cx="6800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9999"/>
                </a:solidFill>
              </a:rPr>
              <a:t>Bibliografía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Main page Sass –  http</a:t>
            </a:r>
            <a:r>
              <a:rPr lang="en-US" dirty="0">
                <a:hlinkClick r:id="rId2"/>
              </a:rPr>
              <a:t>://sass-lang.com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http://es.wikipedia.org/wiki/Sass_%</a:t>
            </a:r>
            <a:r>
              <a:rPr lang="en-US" dirty="0" smtClean="0">
                <a:hlinkClick r:id="rId3"/>
              </a:rPr>
              <a:t>28lenguaje_de_hojas_de_estilo%29#Herencia_de_selectores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www.youtube.com/watch?v=pw1DeLy2Xsw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999"/>
                </a:solidFill>
              </a:rPr>
              <a:t>¿</a:t>
            </a:r>
            <a:r>
              <a:rPr lang="en-US" dirty="0" err="1" smtClean="0">
                <a:solidFill>
                  <a:srgbClr val="009999"/>
                </a:solidFill>
              </a:rPr>
              <a:t>Que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err="1" smtClean="0">
                <a:solidFill>
                  <a:srgbClr val="009999"/>
                </a:solidFill>
              </a:rPr>
              <a:t>es</a:t>
            </a:r>
            <a:r>
              <a:rPr lang="en-US" dirty="0" smtClean="0">
                <a:solidFill>
                  <a:srgbClr val="009999"/>
                </a:solidFill>
              </a:rPr>
              <a:t> Sass?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SASS  (</a:t>
            </a:r>
            <a:r>
              <a:rPr lang="es-MX" b="1" dirty="0" err="1"/>
              <a:t>Syntactically</a:t>
            </a:r>
            <a:r>
              <a:rPr lang="es-MX" b="1" dirty="0"/>
              <a:t> </a:t>
            </a:r>
            <a:r>
              <a:rPr lang="es-MX" b="1" dirty="0" err="1"/>
              <a:t>Awesome</a:t>
            </a:r>
            <a:r>
              <a:rPr lang="es-MX" b="1" dirty="0"/>
              <a:t> </a:t>
            </a:r>
            <a:r>
              <a:rPr lang="es-MX" b="1" dirty="0" err="1"/>
              <a:t>StyleSheets</a:t>
            </a:r>
            <a:r>
              <a:rPr lang="es-MX" b="1" dirty="0"/>
              <a:t>)</a:t>
            </a:r>
            <a:r>
              <a:rPr lang="es-MX" dirty="0"/>
              <a:t> es una herramienta externa a tu aplicación WEB que nos permitirá disfrutar de las </a:t>
            </a:r>
            <a:r>
              <a:rPr lang="es-MX" dirty="0" err="1"/>
              <a:t>CSS’s</a:t>
            </a:r>
            <a:r>
              <a:rPr lang="es-MX" dirty="0"/>
              <a:t> extendidas con las que siempre hemos soñado, añadiendo anidamiento de elementos, variables, extensión de selectores y muchas cosas más. 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err="1" smtClean="0"/>
              <a:t>Sass</a:t>
            </a:r>
            <a:r>
              <a:rPr lang="es-MX" dirty="0"/>
              <a:t> es un meta-lenguaje para escribir </a:t>
            </a:r>
            <a:r>
              <a:rPr lang="es-MX" b="1" dirty="0"/>
              <a:t>CSS </a:t>
            </a:r>
            <a:r>
              <a:rPr lang="es-MX" dirty="0"/>
              <a:t>que se utiliza para describir el estilo de un documento de manera limpia y estructural.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4" y="0"/>
            <a:ext cx="10515600" cy="901521"/>
          </a:xfrm>
        </p:spPr>
        <p:txBody>
          <a:bodyPr/>
          <a:lstStyle/>
          <a:p>
            <a:r>
              <a:rPr lang="en-US" dirty="0" err="1" smtClean="0">
                <a:solidFill>
                  <a:srgbClr val="009999"/>
                </a:solidFill>
              </a:rPr>
              <a:t>Algunos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err="1" smtClean="0">
                <a:solidFill>
                  <a:srgbClr val="009999"/>
                </a:solidFill>
              </a:rPr>
              <a:t>ejemplos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3" y="901521"/>
            <a:ext cx="10515600" cy="50822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Variables						</a:t>
            </a:r>
            <a:r>
              <a:rPr lang="en-US" dirty="0" err="1" smtClean="0"/>
              <a:t>Anidamiento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9" y="1828800"/>
            <a:ext cx="3966692" cy="28977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90" y="1390919"/>
            <a:ext cx="5125790" cy="54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4" y="0"/>
            <a:ext cx="10515600" cy="901521"/>
          </a:xfrm>
        </p:spPr>
        <p:txBody>
          <a:bodyPr/>
          <a:lstStyle/>
          <a:p>
            <a:r>
              <a:rPr lang="en-US" dirty="0" err="1" smtClean="0">
                <a:solidFill>
                  <a:srgbClr val="009999"/>
                </a:solidFill>
              </a:rPr>
              <a:t>Algunos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err="1" smtClean="0">
                <a:solidFill>
                  <a:srgbClr val="009999"/>
                </a:solidFill>
              </a:rPr>
              <a:t>ejemplos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3" y="901521"/>
            <a:ext cx="10515600" cy="50822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Funciones</a:t>
            </a:r>
            <a:r>
              <a:rPr lang="en-US" dirty="0" smtClean="0"/>
              <a:t>						</a:t>
            </a:r>
            <a:r>
              <a:rPr lang="en-US" dirty="0" err="1" smtClean="0"/>
              <a:t>Herencia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429555"/>
            <a:ext cx="5215943" cy="52417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40" y="1803042"/>
            <a:ext cx="6407239" cy="30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¿Como se </a:t>
            </a:r>
            <a:r>
              <a:rPr lang="en-US" dirty="0" err="1" smtClean="0">
                <a:solidFill>
                  <a:srgbClr val="009999"/>
                </a:solidFill>
              </a:rPr>
              <a:t>incorpora</a:t>
            </a:r>
            <a:r>
              <a:rPr lang="en-US" dirty="0" smtClean="0">
                <a:solidFill>
                  <a:srgbClr val="009999"/>
                </a:solidFill>
              </a:rPr>
              <a:t>?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r>
              <a:rPr lang="en-US" dirty="0" smtClean="0"/>
              <a:t> de software: Ruby – Sass – </a:t>
            </a:r>
            <a:r>
              <a:rPr lang="en-US" dirty="0" err="1" smtClean="0"/>
              <a:t>Compilador</a:t>
            </a:r>
            <a:r>
              <a:rPr lang="en-US" dirty="0" smtClean="0"/>
              <a:t> (Koala) – Editor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Instalar</a:t>
            </a:r>
            <a:r>
              <a:rPr lang="en-US" dirty="0" smtClean="0"/>
              <a:t> Sass </a:t>
            </a:r>
            <a:r>
              <a:rPr lang="en-US" dirty="0" err="1" smtClean="0"/>
              <a:t>apartir</a:t>
            </a:r>
            <a:r>
              <a:rPr lang="en-US" dirty="0" smtClean="0"/>
              <a:t> de la </a:t>
            </a:r>
            <a:r>
              <a:rPr lang="en-US" dirty="0" err="1" smtClean="0"/>
              <a:t>consola</a:t>
            </a:r>
            <a:r>
              <a:rPr lang="en-US" dirty="0" smtClean="0"/>
              <a:t> de Ruby, “</a:t>
            </a:r>
            <a:r>
              <a:rPr lang="en-US" b="1" dirty="0" smtClean="0">
                <a:solidFill>
                  <a:srgbClr val="009999"/>
                </a:solidFill>
              </a:rPr>
              <a:t>gem install sass</a:t>
            </a:r>
            <a:r>
              <a:rPr lang="en-US" dirty="0" smtClean="0"/>
              <a:t>”,        “</a:t>
            </a:r>
            <a:r>
              <a:rPr lang="en-US" b="1" dirty="0" smtClean="0">
                <a:solidFill>
                  <a:srgbClr val="009999"/>
                </a:solidFill>
              </a:rPr>
              <a:t>sass -v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Instalar</a:t>
            </a:r>
            <a:r>
              <a:rPr lang="en-US" dirty="0" smtClean="0"/>
              <a:t> Koala,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el </a:t>
            </a:r>
            <a:r>
              <a:rPr lang="en-US" dirty="0" smtClean="0">
                <a:solidFill>
                  <a:srgbClr val="009999"/>
                </a:solidFill>
              </a:rPr>
              <a:t>.</a:t>
            </a:r>
            <a:r>
              <a:rPr lang="en-US" dirty="0" err="1" smtClean="0">
                <a:solidFill>
                  <a:srgbClr val="009999"/>
                </a:solidFill>
              </a:rPr>
              <a:t>scss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smtClean="0"/>
              <a:t>y la </a:t>
            </a:r>
            <a:r>
              <a:rPr lang="en-US" dirty="0" err="1" smtClean="0"/>
              <a:t>carpeta</a:t>
            </a:r>
            <a:r>
              <a:rPr lang="en-US" dirty="0" smtClean="0"/>
              <a:t> de </a:t>
            </a:r>
            <a:r>
              <a:rPr lang="en-US" dirty="0" err="1" smtClean="0"/>
              <a:t>destino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9999"/>
                </a:solidFill>
              </a:rPr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resultando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9999"/>
                </a:solidFill>
              </a:rPr>
              <a:t>.</a:t>
            </a:r>
            <a:r>
              <a:rPr lang="en-US" dirty="0" err="1" smtClean="0">
                <a:solidFill>
                  <a:srgbClr val="009999"/>
                </a:solidFill>
              </a:rPr>
              <a:t>css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Comenzar</a:t>
            </a:r>
            <a:r>
              <a:rPr lang="en-US" dirty="0" smtClean="0"/>
              <a:t> a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C3399"/>
                </a:solidFill>
              </a:rPr>
              <a:t>características</a:t>
            </a:r>
            <a:r>
              <a:rPr lang="en-US" dirty="0" smtClean="0">
                <a:solidFill>
                  <a:srgbClr val="CC3399"/>
                </a:solidFill>
              </a:rPr>
              <a:t> </a:t>
            </a:r>
            <a:r>
              <a:rPr lang="en-US" dirty="0" smtClean="0"/>
              <a:t>de </a:t>
            </a:r>
            <a:r>
              <a:rPr lang="en-US" dirty="0" smtClean="0">
                <a:solidFill>
                  <a:srgbClr val="CC3399"/>
                </a:solidFill>
              </a:rPr>
              <a:t>Sass</a:t>
            </a:r>
            <a:endParaRPr lang="en-US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¿Como se </a:t>
            </a:r>
            <a:r>
              <a:rPr lang="en-US" dirty="0" err="1" smtClean="0">
                <a:solidFill>
                  <a:srgbClr val="009999"/>
                </a:solidFill>
              </a:rPr>
              <a:t>incorpora</a:t>
            </a:r>
            <a:r>
              <a:rPr lang="en-US" dirty="0" smtClean="0">
                <a:solidFill>
                  <a:srgbClr val="009999"/>
                </a:solidFill>
              </a:rPr>
              <a:t>?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r>
              <a:rPr lang="en-US" dirty="0" smtClean="0"/>
              <a:t> de software: Ruby – Sass – </a:t>
            </a:r>
            <a:r>
              <a:rPr lang="en-US" dirty="0" err="1" smtClean="0"/>
              <a:t>Compilador</a:t>
            </a:r>
            <a:r>
              <a:rPr lang="en-US" dirty="0" smtClean="0"/>
              <a:t> (Koala) – Editor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Instalar</a:t>
            </a:r>
            <a:r>
              <a:rPr lang="en-US" dirty="0" smtClean="0"/>
              <a:t> Sass </a:t>
            </a:r>
            <a:r>
              <a:rPr lang="en-US" dirty="0" err="1" smtClean="0"/>
              <a:t>apartir</a:t>
            </a:r>
            <a:r>
              <a:rPr lang="en-US" dirty="0" smtClean="0"/>
              <a:t> de la </a:t>
            </a:r>
            <a:r>
              <a:rPr lang="en-US" dirty="0" err="1" smtClean="0"/>
              <a:t>consola</a:t>
            </a:r>
            <a:r>
              <a:rPr lang="en-US" dirty="0" smtClean="0"/>
              <a:t> de Ruby, “</a:t>
            </a:r>
            <a:r>
              <a:rPr lang="en-US" b="1" dirty="0" smtClean="0">
                <a:solidFill>
                  <a:srgbClr val="009999"/>
                </a:solidFill>
              </a:rPr>
              <a:t>gem install sass</a:t>
            </a:r>
            <a:r>
              <a:rPr lang="en-US" dirty="0" smtClean="0"/>
              <a:t>”,        “</a:t>
            </a:r>
            <a:r>
              <a:rPr lang="en-US" b="1" dirty="0" smtClean="0">
                <a:solidFill>
                  <a:srgbClr val="009999"/>
                </a:solidFill>
              </a:rPr>
              <a:t>sass -v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Instalar</a:t>
            </a:r>
            <a:r>
              <a:rPr lang="en-US" dirty="0" smtClean="0"/>
              <a:t> Koala,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el </a:t>
            </a:r>
            <a:r>
              <a:rPr lang="en-US" dirty="0" smtClean="0">
                <a:solidFill>
                  <a:srgbClr val="009999"/>
                </a:solidFill>
              </a:rPr>
              <a:t>.</a:t>
            </a:r>
            <a:r>
              <a:rPr lang="en-US" dirty="0" err="1" smtClean="0">
                <a:solidFill>
                  <a:srgbClr val="009999"/>
                </a:solidFill>
              </a:rPr>
              <a:t>scss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smtClean="0"/>
              <a:t>y la </a:t>
            </a:r>
            <a:r>
              <a:rPr lang="en-US" dirty="0" err="1" smtClean="0"/>
              <a:t>carpeta</a:t>
            </a:r>
            <a:r>
              <a:rPr lang="en-US" dirty="0" smtClean="0"/>
              <a:t> de </a:t>
            </a:r>
            <a:r>
              <a:rPr lang="en-US" dirty="0" err="1" smtClean="0"/>
              <a:t>destino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9999"/>
                </a:solidFill>
              </a:rPr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resultando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9999"/>
                </a:solidFill>
              </a:rPr>
              <a:t>.</a:t>
            </a:r>
            <a:r>
              <a:rPr lang="en-US" dirty="0" err="1" smtClean="0">
                <a:solidFill>
                  <a:srgbClr val="009999"/>
                </a:solidFill>
              </a:rPr>
              <a:t>css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Comenzar</a:t>
            </a:r>
            <a:r>
              <a:rPr lang="en-US" dirty="0" smtClean="0"/>
              <a:t> a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C3399"/>
                </a:solidFill>
              </a:rPr>
              <a:t>características</a:t>
            </a:r>
            <a:r>
              <a:rPr lang="en-US" dirty="0" smtClean="0">
                <a:solidFill>
                  <a:srgbClr val="CC3399"/>
                </a:solidFill>
              </a:rPr>
              <a:t> </a:t>
            </a:r>
            <a:r>
              <a:rPr lang="en-US" dirty="0" smtClean="0"/>
              <a:t>de </a:t>
            </a:r>
            <a:r>
              <a:rPr lang="en-US" dirty="0" smtClean="0">
                <a:solidFill>
                  <a:srgbClr val="CC3399"/>
                </a:solidFill>
              </a:rPr>
              <a:t>Sass</a:t>
            </a:r>
            <a:endParaRPr lang="en-US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9999"/>
                </a:solidFill>
              </a:rPr>
              <a:t>Integración</a:t>
            </a:r>
            <a:r>
              <a:rPr lang="en-US" dirty="0" smtClean="0">
                <a:solidFill>
                  <a:srgbClr val="009999"/>
                </a:solidFill>
              </a:rPr>
              <a:t> en el </a:t>
            </a:r>
            <a:r>
              <a:rPr lang="en-US" dirty="0" err="1" smtClean="0">
                <a:solidFill>
                  <a:srgbClr val="009999"/>
                </a:solidFill>
              </a:rPr>
              <a:t>proyecto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 smtClean="0"/>
              <a:t>Nesting</a:t>
            </a:r>
          </a:p>
          <a:p>
            <a:endParaRPr lang="en-US" dirty="0"/>
          </a:p>
          <a:p>
            <a:r>
              <a:rPr lang="en-US" dirty="0" smtClean="0"/>
              <a:t>Inheritance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Variables</a:t>
            </a:r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97" y="2125721"/>
            <a:ext cx="6911754" cy="28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7" y="3265278"/>
            <a:ext cx="5205827" cy="32893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04" y="1093579"/>
            <a:ext cx="5070202" cy="364079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7104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Nesting</a:t>
            </a:r>
            <a:endParaRPr lang="en-US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187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Presentación de PowerPoint</vt:lpstr>
      <vt:lpstr>¿Que es Sass?</vt:lpstr>
      <vt:lpstr>Algunos ejemplos</vt:lpstr>
      <vt:lpstr>Algunos ejemplos</vt:lpstr>
      <vt:lpstr>¿Como se incorpora?</vt:lpstr>
      <vt:lpstr>¿Como se incorpora?</vt:lpstr>
      <vt:lpstr>Integración en el proyecto</vt:lpstr>
      <vt:lpstr>Variables</vt:lpstr>
      <vt:lpstr>Nesting</vt:lpstr>
      <vt:lpstr>Inheritance</vt:lpstr>
      <vt:lpstr>Bibliografía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Araya, Jose Pablo</dc:creator>
  <cp:lastModifiedBy>fabio arroyo villalobos</cp:lastModifiedBy>
  <cp:revision>9</cp:revision>
  <dcterms:created xsi:type="dcterms:W3CDTF">2015-05-16T22:33:18Z</dcterms:created>
  <dcterms:modified xsi:type="dcterms:W3CDTF">2015-05-18T23:52:26Z</dcterms:modified>
</cp:coreProperties>
</file>