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C3576-92DA-4AB5-94AC-978EACD32E6F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1272-17F1-4DBE-B86C-B1353AEF2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01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C3576-92DA-4AB5-94AC-978EACD32E6F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1272-17F1-4DBE-B86C-B1353AEF2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51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C3576-92DA-4AB5-94AC-978EACD32E6F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1272-17F1-4DBE-B86C-B1353AEF2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54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C3576-92DA-4AB5-94AC-978EACD32E6F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1272-17F1-4DBE-B86C-B1353AEF2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10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C3576-92DA-4AB5-94AC-978EACD32E6F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1272-17F1-4DBE-B86C-B1353AEF2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00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C3576-92DA-4AB5-94AC-978EACD32E6F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1272-17F1-4DBE-B86C-B1353AEF2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0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C3576-92DA-4AB5-94AC-978EACD32E6F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1272-17F1-4DBE-B86C-B1353AEF2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4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C3576-92DA-4AB5-94AC-978EACD32E6F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1272-17F1-4DBE-B86C-B1353AEF2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52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C3576-92DA-4AB5-94AC-978EACD32E6F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1272-17F1-4DBE-B86C-B1353AEF2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0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C3576-92DA-4AB5-94AC-978EACD32E6F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1272-17F1-4DBE-B86C-B1353AEF2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05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C3576-92DA-4AB5-94AC-978EACD32E6F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1272-17F1-4DBE-B86C-B1353AEF2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7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C3576-92DA-4AB5-94AC-978EACD32E6F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D1272-17F1-4DBE-B86C-B1353AEF2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5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s.wikipedia.org/wiki/Sass_%28lenguaje_de_hojas_de_estilo%29#Herencia_de_selectores" TargetMode="External"/><Relationship Id="rId2" Type="http://schemas.openxmlformats.org/officeDocument/2006/relationships/hyperlink" Target="http://sass-lang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pw1DeLy2Xs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135" y="2491500"/>
            <a:ext cx="7224386" cy="27663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8003" y="4828374"/>
            <a:ext cx="9144000" cy="1821018"/>
          </a:xfrm>
        </p:spPr>
        <p:txBody>
          <a:bodyPr>
            <a:normAutofit/>
          </a:bodyPr>
          <a:lstStyle/>
          <a:p>
            <a:r>
              <a:rPr lang="en-US" sz="3200" i="1" dirty="0">
                <a:solidFill>
                  <a:srgbClr val="009999"/>
                </a:solidFill>
              </a:rPr>
              <a:t>Syntactically Awesome </a:t>
            </a:r>
            <a:r>
              <a:rPr lang="en-US" sz="3200" i="1" dirty="0" err="1" smtClean="0">
                <a:solidFill>
                  <a:srgbClr val="009999"/>
                </a:solidFill>
              </a:rPr>
              <a:t>Stylesheets</a:t>
            </a:r>
            <a:endParaRPr lang="en-US" sz="3200" i="1" dirty="0" smtClean="0">
              <a:solidFill>
                <a:srgbClr val="009999"/>
              </a:solidFill>
            </a:endParaRPr>
          </a:p>
          <a:p>
            <a:endParaRPr lang="en-US" sz="1400" i="1" dirty="0" smtClean="0"/>
          </a:p>
          <a:p>
            <a:r>
              <a:rPr lang="en-US" sz="1400" i="1" dirty="0" smtClean="0"/>
              <a:t>Universidad </a:t>
            </a:r>
            <a:r>
              <a:rPr lang="en-US" sz="1400" i="1" dirty="0" err="1" smtClean="0"/>
              <a:t>Nacional</a:t>
            </a:r>
            <a:r>
              <a:rPr lang="en-US" sz="1400" i="1" dirty="0" smtClean="0"/>
              <a:t> de Costa Rica</a:t>
            </a:r>
          </a:p>
          <a:p>
            <a:r>
              <a:rPr lang="en-US" sz="1400" i="1" dirty="0" err="1" smtClean="0"/>
              <a:t>Diseño</a:t>
            </a:r>
            <a:r>
              <a:rPr lang="en-US" sz="1400" i="1" dirty="0" smtClean="0"/>
              <a:t> de </a:t>
            </a:r>
            <a:r>
              <a:rPr lang="en-US" sz="1400" i="1" dirty="0" err="1" smtClean="0"/>
              <a:t>sitios</a:t>
            </a:r>
            <a:r>
              <a:rPr lang="en-US" sz="1400" i="1" dirty="0" smtClean="0"/>
              <a:t> web</a:t>
            </a:r>
          </a:p>
          <a:p>
            <a:r>
              <a:rPr lang="en-US" sz="1400" i="1" dirty="0" err="1" smtClean="0"/>
              <a:t>Grupo</a:t>
            </a:r>
            <a:r>
              <a:rPr lang="en-US" sz="1400" i="1" dirty="0" smtClean="0"/>
              <a:t> Tango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924" y="508001"/>
            <a:ext cx="40671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53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9999"/>
                </a:solidFill>
              </a:rPr>
              <a:t>¿</a:t>
            </a:r>
            <a:r>
              <a:rPr lang="en-US" dirty="0" err="1" smtClean="0">
                <a:solidFill>
                  <a:srgbClr val="009999"/>
                </a:solidFill>
              </a:rPr>
              <a:t>Que</a:t>
            </a:r>
            <a:r>
              <a:rPr lang="en-US" dirty="0" smtClean="0">
                <a:solidFill>
                  <a:srgbClr val="009999"/>
                </a:solidFill>
              </a:rPr>
              <a:t> </a:t>
            </a:r>
            <a:r>
              <a:rPr lang="en-US" dirty="0" err="1" smtClean="0">
                <a:solidFill>
                  <a:srgbClr val="009999"/>
                </a:solidFill>
              </a:rPr>
              <a:t>es</a:t>
            </a:r>
            <a:r>
              <a:rPr lang="en-US" dirty="0" smtClean="0">
                <a:solidFill>
                  <a:srgbClr val="009999"/>
                </a:solidFill>
              </a:rPr>
              <a:t> Sass?</a:t>
            </a:r>
            <a:endParaRPr lang="en-US" dirty="0">
              <a:solidFill>
                <a:srgbClr val="0099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35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9999"/>
                </a:solidFill>
              </a:rPr>
              <a:t>¿Como se </a:t>
            </a:r>
            <a:r>
              <a:rPr lang="en-US" dirty="0" err="1" smtClean="0">
                <a:solidFill>
                  <a:srgbClr val="009999"/>
                </a:solidFill>
              </a:rPr>
              <a:t>incorpora</a:t>
            </a:r>
            <a:r>
              <a:rPr lang="en-US" dirty="0" smtClean="0">
                <a:solidFill>
                  <a:srgbClr val="009999"/>
                </a:solidFill>
              </a:rPr>
              <a:t>?</a:t>
            </a:r>
            <a:endParaRPr lang="en-US" dirty="0">
              <a:solidFill>
                <a:srgbClr val="0099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Requerimientos</a:t>
            </a:r>
            <a:r>
              <a:rPr lang="en-US" dirty="0" smtClean="0"/>
              <a:t> de software: Ruby – Sass – </a:t>
            </a:r>
            <a:r>
              <a:rPr lang="en-US" dirty="0" err="1" smtClean="0"/>
              <a:t>Compilador</a:t>
            </a:r>
            <a:r>
              <a:rPr lang="en-US" dirty="0" smtClean="0"/>
              <a:t> (Koala) – Editor de </a:t>
            </a:r>
            <a:r>
              <a:rPr lang="en-US" dirty="0" err="1" smtClean="0"/>
              <a:t>texto</a:t>
            </a:r>
            <a:endParaRPr lang="en-US" dirty="0" smtClean="0"/>
          </a:p>
          <a:p>
            <a:r>
              <a:rPr lang="en-US" dirty="0" err="1" smtClean="0"/>
              <a:t>Instalar</a:t>
            </a:r>
            <a:r>
              <a:rPr lang="en-US" dirty="0" smtClean="0"/>
              <a:t> Sass </a:t>
            </a:r>
            <a:r>
              <a:rPr lang="en-US" dirty="0" err="1" smtClean="0"/>
              <a:t>apartir</a:t>
            </a:r>
            <a:r>
              <a:rPr lang="en-US" dirty="0" smtClean="0"/>
              <a:t> de la </a:t>
            </a:r>
            <a:r>
              <a:rPr lang="en-US" dirty="0" err="1" smtClean="0"/>
              <a:t>consola</a:t>
            </a:r>
            <a:r>
              <a:rPr lang="en-US" dirty="0" smtClean="0"/>
              <a:t> de Ruby, “</a:t>
            </a:r>
            <a:r>
              <a:rPr lang="en-US" b="1" dirty="0" smtClean="0">
                <a:solidFill>
                  <a:srgbClr val="009999"/>
                </a:solidFill>
              </a:rPr>
              <a:t>gem install sass</a:t>
            </a:r>
            <a:r>
              <a:rPr lang="en-US" dirty="0" smtClean="0"/>
              <a:t>”,        “</a:t>
            </a:r>
            <a:r>
              <a:rPr lang="en-US" b="1" dirty="0" smtClean="0">
                <a:solidFill>
                  <a:srgbClr val="009999"/>
                </a:solidFill>
              </a:rPr>
              <a:t>sass -v</a:t>
            </a:r>
            <a:r>
              <a:rPr lang="en-US" dirty="0" smtClean="0"/>
              <a:t>”</a:t>
            </a:r>
          </a:p>
          <a:p>
            <a:r>
              <a:rPr lang="en-US" dirty="0" err="1" smtClean="0"/>
              <a:t>Instalar</a:t>
            </a:r>
            <a:r>
              <a:rPr lang="en-US" dirty="0" smtClean="0"/>
              <a:t> Koala, </a:t>
            </a:r>
            <a:r>
              <a:rPr lang="en-US" dirty="0" err="1" smtClean="0"/>
              <a:t>luego</a:t>
            </a:r>
            <a:r>
              <a:rPr lang="en-US" dirty="0" smtClean="0"/>
              <a:t> </a:t>
            </a:r>
            <a:r>
              <a:rPr lang="en-US" dirty="0" err="1" smtClean="0"/>
              <a:t>agregar</a:t>
            </a:r>
            <a:r>
              <a:rPr lang="en-US" dirty="0" smtClean="0"/>
              <a:t> el </a:t>
            </a:r>
            <a:r>
              <a:rPr lang="en-US" dirty="0" smtClean="0">
                <a:solidFill>
                  <a:srgbClr val="009999"/>
                </a:solidFill>
              </a:rPr>
              <a:t>.</a:t>
            </a:r>
            <a:r>
              <a:rPr lang="en-US" dirty="0" err="1" smtClean="0">
                <a:solidFill>
                  <a:srgbClr val="009999"/>
                </a:solidFill>
              </a:rPr>
              <a:t>scss</a:t>
            </a:r>
            <a:r>
              <a:rPr lang="en-US" dirty="0" smtClean="0">
                <a:solidFill>
                  <a:srgbClr val="009999"/>
                </a:solidFill>
              </a:rPr>
              <a:t> </a:t>
            </a:r>
            <a:r>
              <a:rPr lang="en-US" dirty="0" smtClean="0"/>
              <a:t>y la </a:t>
            </a:r>
            <a:r>
              <a:rPr lang="en-US" dirty="0" err="1" smtClean="0"/>
              <a:t>carpeta</a:t>
            </a:r>
            <a:r>
              <a:rPr lang="en-US" dirty="0" smtClean="0"/>
              <a:t> de </a:t>
            </a:r>
            <a:r>
              <a:rPr lang="en-US" dirty="0" err="1" smtClean="0"/>
              <a:t>destino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009999"/>
                </a:solidFill>
              </a:rPr>
              <a:t>output</a:t>
            </a:r>
            <a:r>
              <a:rPr lang="en-US" dirty="0" smtClean="0"/>
              <a:t> </a:t>
            </a:r>
            <a:r>
              <a:rPr lang="en-US" dirty="0" err="1" smtClean="0"/>
              <a:t>resultando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9999"/>
                </a:solidFill>
              </a:rPr>
              <a:t>.</a:t>
            </a:r>
            <a:r>
              <a:rPr lang="en-US" dirty="0" err="1" smtClean="0">
                <a:solidFill>
                  <a:srgbClr val="009999"/>
                </a:solidFill>
              </a:rPr>
              <a:t>css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Comenzar</a:t>
            </a:r>
            <a:r>
              <a:rPr lang="en-US" dirty="0" smtClean="0"/>
              <a:t> a </a:t>
            </a:r>
            <a:r>
              <a:rPr lang="en-US" dirty="0" err="1" smtClean="0"/>
              <a:t>utilizar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CC3399"/>
                </a:solidFill>
              </a:rPr>
              <a:t>características</a:t>
            </a:r>
            <a:r>
              <a:rPr lang="en-US" dirty="0" smtClean="0">
                <a:solidFill>
                  <a:srgbClr val="CC3399"/>
                </a:solidFill>
              </a:rPr>
              <a:t> </a:t>
            </a:r>
            <a:r>
              <a:rPr lang="en-US" dirty="0" smtClean="0"/>
              <a:t>de </a:t>
            </a:r>
            <a:r>
              <a:rPr lang="en-US" dirty="0" smtClean="0">
                <a:solidFill>
                  <a:srgbClr val="CC3399"/>
                </a:solidFill>
              </a:rPr>
              <a:t>Sass</a:t>
            </a:r>
            <a:endParaRPr lang="en-US" dirty="0">
              <a:solidFill>
                <a:srgbClr val="CC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39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9999"/>
                </a:solidFill>
              </a:rPr>
              <a:t>Algunos</a:t>
            </a:r>
            <a:r>
              <a:rPr lang="en-US" dirty="0" smtClean="0">
                <a:solidFill>
                  <a:srgbClr val="009999"/>
                </a:solidFill>
              </a:rPr>
              <a:t> </a:t>
            </a:r>
            <a:r>
              <a:rPr lang="en-US" dirty="0" err="1" smtClean="0">
                <a:solidFill>
                  <a:srgbClr val="009999"/>
                </a:solidFill>
              </a:rPr>
              <a:t>ejemplos</a:t>
            </a:r>
            <a:endParaRPr lang="en-US" dirty="0">
              <a:solidFill>
                <a:srgbClr val="0099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7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9999"/>
                </a:solidFill>
              </a:rPr>
              <a:t>Integración</a:t>
            </a:r>
            <a:r>
              <a:rPr lang="en-US" dirty="0" smtClean="0">
                <a:solidFill>
                  <a:srgbClr val="009999"/>
                </a:solidFill>
              </a:rPr>
              <a:t> en el </a:t>
            </a:r>
            <a:r>
              <a:rPr lang="en-US" dirty="0" err="1" smtClean="0">
                <a:solidFill>
                  <a:srgbClr val="009999"/>
                </a:solidFill>
              </a:rPr>
              <a:t>proyecto</a:t>
            </a:r>
            <a:endParaRPr lang="en-US" dirty="0">
              <a:solidFill>
                <a:srgbClr val="0099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</a:p>
          <a:p>
            <a:endParaRPr lang="en-US" dirty="0"/>
          </a:p>
          <a:p>
            <a:r>
              <a:rPr lang="en-US" dirty="0" smtClean="0"/>
              <a:t>Nesting</a:t>
            </a:r>
          </a:p>
          <a:p>
            <a:endParaRPr lang="en-US" dirty="0"/>
          </a:p>
          <a:p>
            <a:r>
              <a:rPr lang="en-US" dirty="0" smtClean="0"/>
              <a:t>Inheritance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54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9999"/>
                </a:solidFill>
              </a:rPr>
              <a:t>Variables</a:t>
            </a:r>
            <a:endParaRPr lang="en-US" dirty="0">
              <a:solidFill>
                <a:srgbClr val="009999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997" y="2125721"/>
            <a:ext cx="6911754" cy="287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74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187" y="3265278"/>
            <a:ext cx="5205827" cy="328934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904" y="1093579"/>
            <a:ext cx="5070202" cy="3640792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27104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009999"/>
                </a:solidFill>
              </a:rPr>
              <a:t>Nesting</a:t>
            </a:r>
            <a:endParaRPr lang="en-US" dirty="0">
              <a:solidFill>
                <a:srgbClr val="00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43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9999"/>
                </a:solidFill>
              </a:rPr>
              <a:t>Inheritance</a:t>
            </a:r>
            <a:endParaRPr lang="en-US" dirty="0">
              <a:solidFill>
                <a:srgbClr val="009999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080" y="2003276"/>
            <a:ext cx="68008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90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9999"/>
                </a:solidFill>
              </a:rPr>
              <a:t>Bibliografía</a:t>
            </a:r>
            <a:endParaRPr lang="en-US" dirty="0">
              <a:solidFill>
                <a:srgbClr val="0099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Main page Sass –  http</a:t>
            </a:r>
            <a:r>
              <a:rPr lang="en-US" dirty="0">
                <a:hlinkClick r:id="rId2"/>
              </a:rPr>
              <a:t>://sass-lang.com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3"/>
              </a:rPr>
              <a:t>http://es.wikipedia.org/wiki/Sass_%</a:t>
            </a:r>
            <a:r>
              <a:rPr lang="en-US" dirty="0" smtClean="0">
                <a:hlinkClick r:id="rId3"/>
              </a:rPr>
              <a:t>28lenguaje_de_hojas_de_estilo%29#Herencia_de_selectores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www.youtube.com/watch?v=pw1DeLy2Xsw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065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115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¿Que es Sass?</vt:lpstr>
      <vt:lpstr>¿Como se incorpora?</vt:lpstr>
      <vt:lpstr>Algunos ejemplos</vt:lpstr>
      <vt:lpstr>Integración en el proyecto</vt:lpstr>
      <vt:lpstr>Variables</vt:lpstr>
      <vt:lpstr>Nesting</vt:lpstr>
      <vt:lpstr>Inheritance</vt:lpstr>
      <vt:lpstr>Bibliografía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Araya, Jose Pablo</dc:creator>
  <cp:lastModifiedBy>Araya, Jose Pablo</cp:lastModifiedBy>
  <cp:revision>7</cp:revision>
  <dcterms:created xsi:type="dcterms:W3CDTF">2015-05-16T22:33:18Z</dcterms:created>
  <dcterms:modified xsi:type="dcterms:W3CDTF">2015-05-18T05:41:05Z</dcterms:modified>
</cp:coreProperties>
</file>