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3576-92DA-4AB5-94AC-978EACD32E6F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1272-17F1-4DBE-B86C-B1353AEF2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35" y="2491500"/>
            <a:ext cx="7224386" cy="27663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003" y="4828374"/>
            <a:ext cx="9144000" cy="182101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009999"/>
                </a:solidFill>
              </a:rPr>
              <a:t>Syntactically Awesome </a:t>
            </a:r>
            <a:r>
              <a:rPr lang="en-US" sz="3200" i="1" dirty="0" err="1" smtClean="0">
                <a:solidFill>
                  <a:srgbClr val="009999"/>
                </a:solidFill>
              </a:rPr>
              <a:t>Stylesheets</a:t>
            </a:r>
            <a:endParaRPr lang="en-US" sz="3200" i="1" dirty="0" smtClean="0">
              <a:solidFill>
                <a:srgbClr val="009999"/>
              </a:solidFill>
            </a:endParaRPr>
          </a:p>
          <a:p>
            <a:endParaRPr lang="en-US" sz="1400" i="1" dirty="0" smtClean="0"/>
          </a:p>
          <a:p>
            <a:r>
              <a:rPr lang="en-US" sz="1400" i="1" dirty="0" smtClean="0"/>
              <a:t>Universidad </a:t>
            </a:r>
            <a:r>
              <a:rPr lang="en-US" sz="1400" i="1" dirty="0" err="1" smtClean="0"/>
              <a:t>Nacional</a:t>
            </a:r>
            <a:r>
              <a:rPr lang="en-US" sz="1400" i="1" dirty="0" smtClean="0"/>
              <a:t> de Costa Rica</a:t>
            </a:r>
          </a:p>
          <a:p>
            <a:r>
              <a:rPr lang="en-US" sz="1400" i="1" dirty="0" err="1" smtClean="0"/>
              <a:t>Diseño</a:t>
            </a:r>
            <a:r>
              <a:rPr lang="en-US" sz="1400" i="1" dirty="0" smtClean="0"/>
              <a:t> de </a:t>
            </a:r>
            <a:r>
              <a:rPr lang="en-US" sz="1400" i="1" dirty="0" err="1" smtClean="0"/>
              <a:t>sitios</a:t>
            </a:r>
            <a:r>
              <a:rPr lang="en-US" sz="1400" i="1" dirty="0" smtClean="0"/>
              <a:t> web</a:t>
            </a:r>
          </a:p>
          <a:p>
            <a:r>
              <a:rPr lang="en-US" sz="1400" i="1" dirty="0" err="1" smtClean="0"/>
              <a:t>Grupo</a:t>
            </a:r>
            <a:r>
              <a:rPr lang="en-US" sz="1400" i="1" dirty="0" smtClean="0"/>
              <a:t> Tango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24" y="508001"/>
            <a:ext cx="4067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999"/>
                </a:solidFill>
              </a:rPr>
              <a:t>¿</a:t>
            </a:r>
            <a:r>
              <a:rPr lang="en-US" dirty="0" err="1" smtClean="0">
                <a:solidFill>
                  <a:srgbClr val="009999"/>
                </a:solidFill>
              </a:rPr>
              <a:t>Que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err="1" smtClean="0">
                <a:solidFill>
                  <a:srgbClr val="009999"/>
                </a:solidFill>
              </a:rPr>
              <a:t>es</a:t>
            </a:r>
            <a:r>
              <a:rPr lang="en-US" dirty="0" smtClean="0">
                <a:solidFill>
                  <a:srgbClr val="009999"/>
                </a:solidFill>
              </a:rPr>
              <a:t> Sass?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99"/>
                </a:solidFill>
              </a:rPr>
              <a:t>¿Como se </a:t>
            </a:r>
            <a:r>
              <a:rPr lang="en-US" dirty="0" err="1" smtClean="0">
                <a:solidFill>
                  <a:srgbClr val="009999"/>
                </a:solidFill>
              </a:rPr>
              <a:t>incorpora</a:t>
            </a:r>
            <a:r>
              <a:rPr lang="en-US" dirty="0" smtClean="0">
                <a:solidFill>
                  <a:srgbClr val="009999"/>
                </a:solidFill>
              </a:rPr>
              <a:t>?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9999"/>
                </a:solidFill>
              </a:rPr>
              <a:t>Algunos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  <a:r>
              <a:rPr lang="en-US" dirty="0" err="1" smtClean="0">
                <a:solidFill>
                  <a:srgbClr val="009999"/>
                </a:solidFill>
              </a:rPr>
              <a:t>ejemplos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7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9999"/>
                </a:solidFill>
              </a:rPr>
              <a:t>Integración</a:t>
            </a:r>
            <a:r>
              <a:rPr lang="en-US" dirty="0" smtClean="0">
                <a:solidFill>
                  <a:srgbClr val="009999"/>
                </a:solidFill>
              </a:rPr>
              <a:t> en el </a:t>
            </a:r>
            <a:r>
              <a:rPr lang="en-US" dirty="0" err="1" smtClean="0">
                <a:solidFill>
                  <a:srgbClr val="009999"/>
                </a:solidFill>
              </a:rPr>
              <a:t>proyecto</a:t>
            </a: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¿Que es Sass?</vt:lpstr>
      <vt:lpstr>¿Como se incorpora?</vt:lpstr>
      <vt:lpstr>Algunos ejemplos</vt:lpstr>
      <vt:lpstr>Integración en el proyecto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Araya, Jose Pablo</dc:creator>
  <cp:lastModifiedBy>Araya, Jose Pablo</cp:lastModifiedBy>
  <cp:revision>5</cp:revision>
  <dcterms:created xsi:type="dcterms:W3CDTF">2015-05-16T22:33:18Z</dcterms:created>
  <dcterms:modified xsi:type="dcterms:W3CDTF">2015-05-18T03:34:16Z</dcterms:modified>
</cp:coreProperties>
</file>