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49eb629f5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49eb629f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a49eb629f5_0_1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3ec2f17aa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3ec2f17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3ec2f17aa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49eb629f5_0_2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49eb629f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a49eb629f5_0_2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3ec2f1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53ec2f17a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9f36bc234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9f36bc2345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49eb629f5_0_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a49eb629f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a49eb629f5_0_1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9eb629f5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9eb629f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a49eb629f5_0_1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49eb629f5_0_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49eb629f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a49eb629f5_0_1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9eb629f5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9eb629f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a49eb629f5_0_1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49eb629f5_0_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49eb629f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a49eb629f5_0_1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49eb629f5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49eb629f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a49eb629f5_0_1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to-1.jp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7535"/>
          <a:stretch/>
        </p:blipFill>
        <p:spPr>
          <a:xfrm>
            <a:off x="0" y="0"/>
            <a:ext cx="9060789" cy="38691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slide-titel.png"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88640"/>
            <a:ext cx="8701079" cy="648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ctrTitle"/>
          </p:nvPr>
        </p:nvSpPr>
        <p:spPr>
          <a:xfrm>
            <a:off x="1403648" y="4293096"/>
            <a:ext cx="6984776" cy="630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403648" y="4941122"/>
            <a:ext cx="6984776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4F4F4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4F4F4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slide.png"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000" y="76200"/>
            <a:ext cx="8833019" cy="663526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51520" y="188640"/>
            <a:ext cx="8640960" cy="549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51520" y="836712"/>
            <a:ext cx="864096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47474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4747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47474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47474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47474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47474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74746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47474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74746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47474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79512" y="638132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411760" y="6381328"/>
            <a:ext cx="44644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948264" y="6382916"/>
            <a:ext cx="752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62C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-slide-titel-wit.png"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520" y="224468"/>
            <a:ext cx="8558439" cy="635267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ctrTitle"/>
          </p:nvPr>
        </p:nvSpPr>
        <p:spPr>
          <a:xfrm>
            <a:off x="755576" y="836712"/>
            <a:ext cx="6984776" cy="630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755576" y="1484738"/>
            <a:ext cx="6984776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1403648" y="4293096"/>
            <a:ext cx="6984776" cy="630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Project 1: Tutors</a:t>
            </a:r>
            <a:endParaRPr b="1" i="0" sz="2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403648" y="4941122"/>
            <a:ext cx="6984776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000"/>
              <a:buFont typeface="Arial"/>
              <a:buNone/>
            </a:pPr>
            <a:r>
              <a:rPr lang="en-US" sz="1400"/>
              <a:t>Snooty Snakes - Dave Saenen, Niels de Cat, Fabio Puissant, Wouter Pardon</a:t>
            </a:r>
            <a:endParaRPr b="0" i="0" sz="1400" u="none" cap="none" strike="noStrike">
              <a:solidFill>
                <a:srgbClr val="4F4F4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251520" y="188640"/>
            <a:ext cx="8640900" cy="5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Tutor</a:t>
            </a:r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185025" y="836700"/>
            <a:ext cx="8587500" cy="5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Use Case-7: Lectures zoeken (student)</a:t>
            </a:r>
            <a:endParaRPr b="1" sz="1800" u="sng"/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25" y="1867200"/>
            <a:ext cx="3954945" cy="36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179" y="1867214"/>
            <a:ext cx="3954945" cy="3679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251520" y="188640"/>
            <a:ext cx="8640900" cy="5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Tutor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85025" y="836700"/>
            <a:ext cx="8586000" cy="48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Use Case-8: Inschrijven (student)</a:t>
            </a:r>
            <a:endParaRPr b="1" sz="1800" u="sng"/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25" y="1800500"/>
            <a:ext cx="3984463" cy="36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362" y="1800500"/>
            <a:ext cx="3984463" cy="3678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251520" y="188640"/>
            <a:ext cx="8640900" cy="5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Tutor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85025" y="836700"/>
            <a:ext cx="8547000" cy="5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Use Case-9: Lectures beheren (tutor)</a:t>
            </a:r>
            <a:endParaRPr b="1" sz="1800" u="sng"/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25" y="1846426"/>
            <a:ext cx="3822830" cy="369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003" y="1846425"/>
            <a:ext cx="3822822" cy="369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ctrTitle"/>
          </p:nvPr>
        </p:nvSpPr>
        <p:spPr>
          <a:xfrm>
            <a:off x="755576" y="836712"/>
            <a:ext cx="6984776" cy="630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755576" y="1484738"/>
            <a:ext cx="6984776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251520" y="188640"/>
            <a:ext cx="8640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Project Tutor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51523" y="836700"/>
            <a:ext cx="4375200" cy="50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74746"/>
              </a:buClr>
              <a:buSzPts val="2800"/>
              <a:buFont typeface="Noto Sans Symbols"/>
              <a:buNone/>
            </a:pPr>
            <a:r>
              <a:rPr b="1" lang="en-US" sz="2000" u="sng"/>
              <a:t>Probleem</a:t>
            </a:r>
            <a:endParaRPr b="1" sz="2000" u="sng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74746"/>
              </a:buClr>
              <a:buSzPts val="2800"/>
              <a:buFont typeface="Noto Sans Symbols"/>
              <a:buNone/>
            </a:pPr>
            <a:r>
              <a:t/>
            </a:r>
            <a:endParaRPr b="1" sz="2000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Hulp is niet meer zo toegankelijk</a:t>
            </a:r>
            <a:endParaRPr sz="1800"/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Weinig contacten</a:t>
            </a:r>
            <a:endParaRPr sz="1800"/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Sociale drempel overwinnen</a:t>
            </a:r>
            <a:endParaRPr sz="1800"/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65100" lvl="0" marL="1257300" marR="0" rtl="0" algn="l">
              <a:spcBef>
                <a:spcPts val="0"/>
              </a:spcBef>
              <a:spcAft>
                <a:spcPts val="0"/>
              </a:spcAft>
              <a:buClr>
                <a:srgbClr val="474746"/>
              </a:buClr>
              <a:buSzPts val="2800"/>
              <a:buFont typeface="Noto Sans Symbols"/>
              <a:buNone/>
            </a:pPr>
            <a:r>
              <a:t/>
            </a:r>
            <a:endParaRPr b="1" sz="2000" u="sng"/>
          </a:p>
          <a:p>
            <a:pPr indent="-165100" lvl="0" marL="1257300" marR="0" rtl="0" algn="l">
              <a:spcBef>
                <a:spcPts val="0"/>
              </a:spcBef>
              <a:spcAft>
                <a:spcPts val="0"/>
              </a:spcAft>
              <a:buClr>
                <a:srgbClr val="474746"/>
              </a:buClr>
              <a:buSzPts val="2800"/>
              <a:buFont typeface="Noto Sans Symbols"/>
              <a:buNone/>
            </a:pPr>
            <a:r>
              <a:t/>
            </a:r>
            <a:endParaRPr sz="1800"/>
          </a:p>
          <a:p>
            <a:pPr indent="-165100" lvl="0" marL="1257300" marR="0" rtl="0" algn="l">
              <a:spcBef>
                <a:spcPts val="0"/>
              </a:spcBef>
              <a:spcAft>
                <a:spcPts val="0"/>
              </a:spcAft>
              <a:buClr>
                <a:srgbClr val="474746"/>
              </a:buClr>
              <a:buSzPts val="2800"/>
              <a:buFont typeface="Noto Sans Symbols"/>
              <a:buNone/>
            </a:pPr>
            <a:r>
              <a:rPr lang="en-US" sz="1800"/>
              <a:t>										</a:t>
            </a:r>
            <a:endParaRPr sz="1800"/>
          </a:p>
          <a:p>
            <a:pPr indent="0" lvl="0" marL="1092200" marR="0" rtl="0" algn="l">
              <a:spcBef>
                <a:spcPts val="0"/>
              </a:spcBef>
              <a:spcAft>
                <a:spcPts val="0"/>
              </a:spcAft>
              <a:buClr>
                <a:srgbClr val="474746"/>
              </a:buClr>
              <a:buSzPts val="2800"/>
              <a:buFont typeface="Noto Sans Symbols"/>
              <a:buNone/>
            </a:pPr>
            <a:r>
              <a:t/>
            </a:r>
            <a:endParaRPr sz="1600"/>
          </a:p>
          <a:p>
            <a:pPr indent="-165100" lvl="0" marL="1257300" marR="0" rtl="0" algn="l">
              <a:spcBef>
                <a:spcPts val="0"/>
              </a:spcBef>
              <a:spcAft>
                <a:spcPts val="0"/>
              </a:spcAft>
              <a:buClr>
                <a:srgbClr val="474746"/>
              </a:buClr>
              <a:buSzPts val="2800"/>
              <a:buFont typeface="Noto Sans Symbols"/>
              <a:buNone/>
            </a:pPr>
            <a:r>
              <a:t/>
            </a:r>
            <a:endParaRPr sz="1600"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b="0" l="2600" r="-2600" t="0"/>
          <a:stretch/>
        </p:blipFill>
        <p:spPr>
          <a:xfrm>
            <a:off x="186600" y="4813175"/>
            <a:ext cx="2496924" cy="14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626725" y="832500"/>
            <a:ext cx="4265700" cy="50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74746"/>
              </a:buClr>
              <a:buSzPts val="2800"/>
              <a:buFont typeface="Noto Sans Symbols"/>
              <a:buNone/>
            </a:pPr>
            <a:r>
              <a:rPr b="1" lang="en-US" sz="2000" u="sng"/>
              <a:t>Oplossing:</a:t>
            </a:r>
            <a:endParaRPr b="1" sz="2000" u="sng"/>
          </a:p>
          <a:p>
            <a:pPr indent="0" lvl="0" marL="411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Zoekproces versimpelen</a:t>
            </a:r>
            <a:endParaRPr sz="1800"/>
          </a:p>
          <a:p>
            <a:pPr indent="0" lvl="0" marL="411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11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Hulp aanreiken online</a:t>
            </a:r>
            <a:endParaRPr sz="1800"/>
          </a:p>
          <a:p>
            <a:pPr indent="0" lvl="0" marL="411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11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Weg sociale drempel</a:t>
            </a:r>
            <a:endParaRPr sz="1800"/>
          </a:p>
          <a:p>
            <a:pPr indent="0" lvl="0" marL="411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11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165100" lvl="0" marL="1257300" marR="0" rtl="0" algn="l">
              <a:spcBef>
                <a:spcPts val="0"/>
              </a:spcBef>
              <a:spcAft>
                <a:spcPts val="0"/>
              </a:spcAft>
              <a:buClr>
                <a:srgbClr val="474746"/>
              </a:buClr>
              <a:buSzPts val="2800"/>
              <a:buFont typeface="Noto Sans Symbols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251520" y="188640"/>
            <a:ext cx="8640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Project Tutor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251527" y="836700"/>
            <a:ext cx="8103000" cy="50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74746"/>
              </a:buClr>
              <a:buSzPts val="2800"/>
              <a:buFont typeface="Noto Sans Symbols"/>
              <a:buNone/>
            </a:pPr>
            <a:r>
              <a:rPr b="1" lang="en-US" sz="2200" u="sng"/>
              <a:t>Rollen:</a:t>
            </a:r>
            <a:endParaRPr b="1" sz="2200" u="sng"/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65100" lvl="0" marL="1257300" marR="0" rtl="0" algn="l">
              <a:spcBef>
                <a:spcPts val="0"/>
              </a:spcBef>
              <a:spcAft>
                <a:spcPts val="0"/>
              </a:spcAft>
              <a:buClr>
                <a:srgbClr val="474746"/>
              </a:buClr>
              <a:buSzPts val="2800"/>
              <a:buFont typeface="Noto Sans Symbols"/>
              <a:buNone/>
            </a:pPr>
            <a:r>
              <a:t/>
            </a:r>
            <a:endParaRPr b="1" sz="2000" u="sng"/>
          </a:p>
          <a:p>
            <a:pPr indent="-165100" lvl="0" marL="1257300" marR="0" rtl="0" algn="l">
              <a:spcBef>
                <a:spcPts val="0"/>
              </a:spcBef>
              <a:spcAft>
                <a:spcPts val="0"/>
              </a:spcAft>
              <a:buClr>
                <a:srgbClr val="474746"/>
              </a:buClr>
              <a:buSzPts val="2800"/>
              <a:buFont typeface="Noto Sans Symbols"/>
              <a:buNone/>
            </a:pPr>
            <a:r>
              <a:t/>
            </a:r>
            <a:endParaRPr sz="1800"/>
          </a:p>
          <a:p>
            <a:pPr indent="-165100" lvl="0" marL="1257300" marR="0" rtl="0" algn="l">
              <a:spcBef>
                <a:spcPts val="0"/>
              </a:spcBef>
              <a:spcAft>
                <a:spcPts val="0"/>
              </a:spcAft>
              <a:buClr>
                <a:srgbClr val="474746"/>
              </a:buClr>
              <a:buSzPts val="2800"/>
              <a:buFont typeface="Noto Sans Symbols"/>
              <a:buNone/>
            </a:pPr>
            <a:r>
              <a:rPr lang="en-US" sz="1800"/>
              <a:t>										</a:t>
            </a:r>
            <a:endParaRPr sz="1800"/>
          </a:p>
          <a:p>
            <a:pPr indent="0" lvl="0" marL="1092200" marR="0" rtl="0" algn="l">
              <a:spcBef>
                <a:spcPts val="0"/>
              </a:spcBef>
              <a:spcAft>
                <a:spcPts val="0"/>
              </a:spcAft>
              <a:buClr>
                <a:srgbClr val="474746"/>
              </a:buClr>
              <a:buSzPts val="2800"/>
              <a:buFont typeface="Noto Sans Symbols"/>
              <a:buNone/>
            </a:pPr>
            <a:r>
              <a:t/>
            </a:r>
            <a:endParaRPr sz="1600"/>
          </a:p>
          <a:p>
            <a:pPr indent="-165100" lvl="0" marL="1257300" marR="0" rtl="0" algn="l">
              <a:spcBef>
                <a:spcPts val="0"/>
              </a:spcBef>
              <a:spcAft>
                <a:spcPts val="0"/>
              </a:spcAft>
              <a:buClr>
                <a:srgbClr val="474746"/>
              </a:buClr>
              <a:buSzPts val="2800"/>
              <a:buFont typeface="Noto Sans Symbols"/>
              <a:buNone/>
            </a:pPr>
            <a:r>
              <a:t/>
            </a:r>
            <a:endParaRPr sz="1600"/>
          </a:p>
        </p:txBody>
      </p:sp>
      <p:pic>
        <p:nvPicPr>
          <p:cNvPr id="52" name="Google Shape;5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1427700"/>
            <a:ext cx="8553199" cy="41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251520" y="188640"/>
            <a:ext cx="8640900" cy="5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Tutor</a:t>
            </a:r>
            <a:endParaRPr/>
          </a:p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251527" y="836700"/>
            <a:ext cx="8442300" cy="5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Use Case-1: Inloggen (admin, tutor &amp; student)</a:t>
            </a:r>
            <a:endParaRPr b="1" sz="1800" u="sng"/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74746"/>
              </a:buClr>
              <a:buSzPts val="2800"/>
              <a:buFont typeface="Noto Sans Symbols"/>
              <a:buNone/>
            </a:pPr>
            <a:r>
              <a:rPr lang="en-US" sz="1600"/>
              <a:t>	</a:t>
            </a:r>
            <a:endParaRPr sz="1600"/>
          </a:p>
        </p:txBody>
      </p:sp>
      <p:pic>
        <p:nvPicPr>
          <p:cNvPr id="60" name="Google Shape;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75" y="1617125"/>
            <a:ext cx="4059240" cy="3536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561" y="1617125"/>
            <a:ext cx="4059240" cy="35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251520" y="188640"/>
            <a:ext cx="8640900" cy="5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Project Tutor</a:t>
            </a:r>
            <a:endParaRPr/>
          </a:p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185025" y="836700"/>
            <a:ext cx="8521800" cy="5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 u="sng"/>
              <a:t>Use Case-2: Tutors beheren (admin)</a:t>
            </a:r>
            <a:endParaRPr b="1" sz="1800" u="sng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	</a:t>
            </a:r>
            <a:endParaRPr sz="1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075" y="1446550"/>
            <a:ext cx="4984589" cy="44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251520" y="188640"/>
            <a:ext cx="8640900" cy="5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Tutor</a:t>
            </a:r>
            <a:endParaRPr/>
          </a:p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85025" y="836700"/>
            <a:ext cx="8272800" cy="5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Use Case-3: Students beheren (admin)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</a:t>
            </a:r>
            <a:endParaRPr sz="1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075" y="1446550"/>
            <a:ext cx="4984601" cy="4430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251520" y="188640"/>
            <a:ext cx="8640900" cy="5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Tutor</a:t>
            </a:r>
            <a:endParaRPr/>
          </a:p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185025" y="836700"/>
            <a:ext cx="8325300" cy="5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Use Case-4: </a:t>
            </a:r>
            <a:r>
              <a:rPr b="1" lang="en-US" sz="1800" u="sng"/>
              <a:t>Categorieën</a:t>
            </a:r>
            <a:r>
              <a:rPr b="1" lang="en-US" sz="1800" u="sng"/>
              <a:t> beheren (admin)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</a:t>
            </a:r>
            <a:endParaRPr sz="1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075" y="1446550"/>
            <a:ext cx="4984601" cy="4430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251520" y="188640"/>
            <a:ext cx="8640900" cy="5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Tutor</a:t>
            </a:r>
            <a:endParaRPr/>
          </a:p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185025" y="836700"/>
            <a:ext cx="8466600" cy="4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Use Case-5: Meetings bekijken </a:t>
            </a:r>
            <a:endParaRPr b="1" sz="1800" u="sng"/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/>
          </a:p>
          <a:p>
            <a:pPr indent="-165100" lvl="0" marL="171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(student)</a:t>
            </a:r>
            <a:r>
              <a:rPr b="1" lang="en-US" sz="1800"/>
              <a:t> 							(</a:t>
            </a:r>
            <a:r>
              <a:rPr b="1" lang="en-US" sz="1800" u="sng"/>
              <a:t>tutor)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</a:t>
            </a:r>
            <a:endParaRPr sz="1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75" y="2108845"/>
            <a:ext cx="4054311" cy="3689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314" y="2108863"/>
            <a:ext cx="4054311" cy="368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251520" y="188640"/>
            <a:ext cx="8640900" cy="5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Tutor</a:t>
            </a:r>
            <a:endParaRPr/>
          </a:p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85025" y="836700"/>
            <a:ext cx="8115300" cy="45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Use Case-6: Meetings be</a:t>
            </a:r>
            <a:r>
              <a:rPr b="1" lang="en-US" sz="1800" u="sng"/>
              <a:t>heren(tutor)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075" y="1446550"/>
            <a:ext cx="4984601" cy="4430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h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