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73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92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7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80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2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4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3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63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3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711F-8206-4BE5-BBA2-31A64FB3CAE4}" type="datetimeFigureOut">
              <a:rPr lang="it-IT" smtClean="0"/>
              <a:t>22/02/2016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4533-18BA-41FE-95EF-1635B67BD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60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DIGITAL COMMUNICATION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Unit 11 text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3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42347" y="648553"/>
            <a:ext cx="10134600" cy="93141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err="1"/>
              <a:t>There</a:t>
            </a:r>
            <a:r>
              <a:rPr lang="it-IT" sz="4000" dirty="0"/>
              <a:t> </a:t>
            </a:r>
            <a:r>
              <a:rPr lang="it-IT" sz="4000" dirty="0" err="1"/>
              <a:t>is</a:t>
            </a:r>
            <a:r>
              <a:rPr lang="it-IT" sz="4000" dirty="0"/>
              <a:t> a </a:t>
            </a:r>
            <a:r>
              <a:rPr lang="it-IT" sz="4000" dirty="0" err="1"/>
              <a:t>problem</a:t>
            </a:r>
            <a:r>
              <a:rPr lang="it-IT" sz="4000" dirty="0"/>
              <a:t> with </a:t>
            </a:r>
            <a:r>
              <a:rPr lang="it-IT" sz="4000" dirty="0" err="1"/>
              <a:t>digital</a:t>
            </a:r>
            <a:r>
              <a:rPr lang="it-IT" sz="4000" dirty="0"/>
              <a:t> </a:t>
            </a:r>
            <a:r>
              <a:rPr lang="it-IT" sz="4000" dirty="0" err="1"/>
              <a:t>communication</a:t>
            </a:r>
            <a:r>
              <a:rPr lang="it-IT" sz="4000" dirty="0"/>
              <a:t> </a:t>
            </a:r>
            <a:r>
              <a:rPr lang="it-IT" sz="4000" dirty="0" err="1" smtClean="0"/>
              <a:t>system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370" y="1579965"/>
            <a:ext cx="2847975" cy="2457450"/>
          </a:xfrm>
          <a:prstGeom prst="rect">
            <a:avLst/>
          </a:prstGeom>
        </p:spPr>
      </p:pic>
      <p:sp>
        <p:nvSpPr>
          <p:cNvPr id="7" name="Titolo 3"/>
          <p:cNvSpPr txBox="1">
            <a:spLocks/>
          </p:cNvSpPr>
          <p:nvPr/>
        </p:nvSpPr>
        <p:spPr>
          <a:xfrm>
            <a:off x="1042347" y="4968827"/>
            <a:ext cx="10134600" cy="931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long </a:t>
            </a:r>
            <a:r>
              <a:rPr lang="it-IT" dirty="0" err="1"/>
              <a:t>series</a:t>
            </a:r>
            <a:r>
              <a:rPr lang="it-IT" dirty="0"/>
              <a:t> of 0 </a:t>
            </a:r>
            <a:r>
              <a:rPr lang="it-IT" dirty="0" err="1"/>
              <a:t>how</a:t>
            </a:r>
            <a:r>
              <a:rPr lang="it-IT" dirty="0"/>
              <a:t> can i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signal</a:t>
            </a:r>
            <a:r>
              <a:rPr lang="it-IT" dirty="0"/>
              <a:t> or </a:t>
            </a:r>
            <a:r>
              <a:rPr lang="it-IT" dirty="0" err="1"/>
              <a:t>if</a:t>
            </a:r>
            <a:r>
              <a:rPr lang="it-IT" dirty="0"/>
              <a:t> no </a:t>
            </a:r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senta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?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27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92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to solve </a:t>
            </a:r>
            <a:r>
              <a:rPr lang="it-IT" sz="4000" dirty="0" err="1"/>
              <a:t>this</a:t>
            </a:r>
            <a:r>
              <a:rPr lang="it-IT" sz="4000" dirty="0"/>
              <a:t> </a:t>
            </a:r>
            <a:r>
              <a:rPr lang="it-IT" sz="4000" dirty="0" err="1"/>
              <a:t>problem</a:t>
            </a:r>
            <a:r>
              <a:rPr lang="it-IT" sz="4000" dirty="0"/>
              <a:t> a timing </a:t>
            </a:r>
            <a:r>
              <a:rPr lang="it-IT" sz="4000" dirty="0" err="1"/>
              <a:t>system</a:t>
            </a:r>
            <a:r>
              <a:rPr lang="it-IT" sz="4000" dirty="0"/>
              <a:t> must be </a:t>
            </a:r>
            <a:r>
              <a:rPr lang="it-IT" sz="4000" dirty="0" err="1"/>
              <a:t>added</a:t>
            </a:r>
            <a:r>
              <a:rPr lang="it-IT" sz="4000" dirty="0"/>
              <a:t> to </a:t>
            </a:r>
            <a:r>
              <a:rPr lang="it-IT" sz="4000" dirty="0" err="1"/>
              <a:t>communication</a:t>
            </a:r>
            <a:endParaRPr lang="it-IT" sz="4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931099"/>
            <a:ext cx="2000250" cy="2857500"/>
          </a:xfrm>
        </p:spPr>
      </p:pic>
      <p:sp>
        <p:nvSpPr>
          <p:cNvPr id="10" name="Titolo 1"/>
          <p:cNvSpPr txBox="1">
            <a:spLocks/>
          </p:cNvSpPr>
          <p:nvPr/>
        </p:nvSpPr>
        <p:spPr>
          <a:xfrm>
            <a:off x="647131" y="5264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smtClean="0"/>
              <a:t>this timing system could be asynchronous or synchronous</a:t>
            </a:r>
            <a:r>
              <a:rPr lang="it-IT" smtClean="0"/>
              <a:t/>
            </a:r>
            <a:br>
              <a:rPr lang="it-IT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905" y="269590"/>
            <a:ext cx="10515600" cy="1325563"/>
          </a:xfrm>
        </p:spPr>
        <p:txBody>
          <a:bodyPr/>
          <a:lstStyle/>
          <a:p>
            <a:pPr algn="ctr"/>
            <a:r>
              <a:rPr lang="it-IT" dirty="0" err="1" smtClean="0"/>
              <a:t>Asynchronous</a:t>
            </a:r>
            <a:r>
              <a:rPr lang="it-IT" dirty="0" smtClean="0"/>
              <a:t> </a:t>
            </a:r>
            <a:r>
              <a:rPr lang="it-IT" dirty="0" err="1" smtClean="0"/>
              <a:t>transmission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108" y="1538927"/>
            <a:ext cx="4913193" cy="341357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364775" y="5281684"/>
            <a:ext cx="95397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err="1"/>
              <a:t>transmission</a:t>
            </a:r>
            <a:r>
              <a:rPr lang="it-IT" sz="2400" dirty="0"/>
              <a:t> </a:t>
            </a:r>
            <a:r>
              <a:rPr lang="it-IT" sz="2400" dirty="0" err="1"/>
              <a:t>add</a:t>
            </a:r>
            <a:r>
              <a:rPr lang="it-IT" sz="2400" dirty="0"/>
              <a:t> </a:t>
            </a:r>
            <a:r>
              <a:rPr lang="it-IT" sz="2400" dirty="0" err="1"/>
              <a:t>one</a:t>
            </a:r>
            <a:r>
              <a:rPr lang="it-IT" sz="2400" dirty="0"/>
              <a:t> bits (</a:t>
            </a:r>
            <a:r>
              <a:rPr lang="it-IT" sz="2400" dirty="0" err="1"/>
              <a:t>called</a:t>
            </a:r>
            <a:r>
              <a:rPr lang="it-IT" sz="2400" dirty="0"/>
              <a:t> start bit) </a:t>
            </a:r>
            <a:r>
              <a:rPr lang="it-IT" sz="2400" dirty="0" err="1"/>
              <a:t>at</a:t>
            </a:r>
            <a:r>
              <a:rPr lang="it-IT" sz="2400" dirty="0"/>
              <a:t> the </a:t>
            </a:r>
            <a:r>
              <a:rPr lang="it-IT" sz="2400" dirty="0" err="1" smtClean="0"/>
              <a:t>beginning</a:t>
            </a:r>
            <a:r>
              <a:rPr lang="it-IT" sz="2400" dirty="0" smtClean="0"/>
              <a:t> and </a:t>
            </a:r>
            <a:r>
              <a:rPr lang="it-IT" sz="2400" dirty="0" err="1"/>
              <a:t>one</a:t>
            </a:r>
            <a:r>
              <a:rPr lang="it-IT" sz="2400" dirty="0"/>
              <a:t> bit (</a:t>
            </a:r>
            <a:r>
              <a:rPr lang="it-IT" sz="2400" dirty="0" err="1"/>
              <a:t>called</a:t>
            </a:r>
            <a:r>
              <a:rPr lang="it-IT" sz="2400" dirty="0"/>
              <a:t> stop bit) </a:t>
            </a:r>
            <a:r>
              <a:rPr lang="it-IT" sz="2400" dirty="0" err="1"/>
              <a:t>at</a:t>
            </a:r>
            <a:r>
              <a:rPr lang="it-IT" sz="2400" dirty="0"/>
              <a:t> the end of the </a:t>
            </a:r>
            <a:r>
              <a:rPr lang="it-IT" sz="2400" dirty="0" err="1"/>
              <a:t>message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0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1030" y="153902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 ASCII </a:t>
            </a:r>
            <a:r>
              <a:rPr lang="it-IT" dirty="0" err="1"/>
              <a:t>characters</a:t>
            </a:r>
            <a:r>
              <a:rPr lang="it-IT" dirty="0"/>
              <a:t> are </a:t>
            </a:r>
            <a:r>
              <a:rPr lang="it-IT" dirty="0" err="1"/>
              <a:t>transmitted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10 bits </a:t>
            </a:r>
            <a:r>
              <a:rPr lang="it-IT" dirty="0" err="1"/>
              <a:t>instead</a:t>
            </a:r>
            <a:r>
              <a:rPr lang="it-IT" dirty="0"/>
              <a:t> of 8 (0100 0001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1 0100 0001 0)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Start </a:t>
            </a:r>
            <a:r>
              <a:rPr lang="it-IT" dirty="0"/>
              <a:t>and stop bits are 1 or 0 </a:t>
            </a:r>
            <a:r>
              <a:rPr lang="it-IT" dirty="0" err="1"/>
              <a:t>depending</a:t>
            </a:r>
            <a:r>
              <a:rPr lang="it-IT" dirty="0"/>
              <a:t> on </a:t>
            </a:r>
            <a:r>
              <a:rPr lang="it-IT" dirty="0" err="1"/>
              <a:t>parity</a:t>
            </a:r>
            <a:r>
              <a:rPr lang="it-IT" dirty="0"/>
              <a:t> bit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3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938331"/>
            <a:ext cx="10515600" cy="1325563"/>
          </a:xfrm>
        </p:spPr>
        <p:txBody>
          <a:bodyPr>
            <a:noAutofit/>
          </a:bodyPr>
          <a:lstStyle/>
          <a:p>
            <a:r>
              <a:rPr lang="it-IT" sz="3200" dirty="0"/>
              <a:t>Start and stop bits must be opposite to </a:t>
            </a:r>
            <a:r>
              <a:rPr lang="it-IT" sz="3200" dirty="0" err="1"/>
              <a:t>permit</a:t>
            </a:r>
            <a:r>
              <a:rPr lang="it-IT" sz="3200" dirty="0"/>
              <a:t> </a:t>
            </a:r>
            <a:r>
              <a:rPr lang="it-IT" sz="3200" dirty="0" err="1"/>
              <a:t>user</a:t>
            </a:r>
            <a:r>
              <a:rPr lang="it-IT" sz="3200" dirty="0"/>
              <a:t> </a:t>
            </a:r>
            <a:r>
              <a:rPr lang="it-IT" sz="3200" dirty="0" err="1"/>
              <a:t>recognize</a:t>
            </a:r>
            <a:r>
              <a:rPr lang="it-IT" sz="3200" dirty="0"/>
              <a:t> </a:t>
            </a:r>
            <a:r>
              <a:rPr lang="it-IT" sz="3200" dirty="0" err="1"/>
              <a:t>when</a:t>
            </a:r>
            <a:r>
              <a:rPr lang="it-IT" sz="3200" dirty="0"/>
              <a:t> the first </a:t>
            </a:r>
            <a:r>
              <a:rPr lang="it-IT" sz="3200" dirty="0" err="1"/>
              <a:t>packet</a:t>
            </a:r>
            <a:r>
              <a:rPr lang="it-IT" sz="3200" dirty="0"/>
              <a:t> end and the </a:t>
            </a:r>
            <a:r>
              <a:rPr lang="it-IT" sz="3200" dirty="0" err="1"/>
              <a:t>second</a:t>
            </a:r>
            <a:r>
              <a:rPr lang="it-IT" sz="3200" dirty="0"/>
              <a:t> </a:t>
            </a:r>
            <a:r>
              <a:rPr lang="it-IT" sz="3200" dirty="0" err="1"/>
              <a:t>packet</a:t>
            </a:r>
            <a:r>
              <a:rPr lang="it-IT" sz="3200" dirty="0"/>
              <a:t> </a:t>
            </a:r>
            <a:r>
              <a:rPr lang="it-IT" sz="3200" dirty="0" err="1"/>
              <a:t>begin</a:t>
            </a:r>
            <a:r>
              <a:rPr lang="it-IT" sz="3200" dirty="0"/>
              <a:t>.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63894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3600" dirty="0" smtClean="0"/>
          </a:p>
          <a:p>
            <a:pPr marL="0" indent="0" algn="ctr">
              <a:buNone/>
            </a:pPr>
            <a:r>
              <a:rPr lang="it-IT" sz="3600" dirty="0" smtClean="0"/>
              <a:t>0100 </a:t>
            </a:r>
            <a:r>
              <a:rPr lang="it-IT" sz="3600" dirty="0"/>
              <a:t>0001</a:t>
            </a:r>
            <a:r>
              <a:rPr lang="it-IT" sz="3600" dirty="0">
                <a:sym typeface="Wingdings" panose="05000000000000000000" pitchFamily="2" charset="2"/>
              </a:rPr>
              <a:t></a:t>
            </a:r>
            <a:r>
              <a:rPr lang="it-IT" sz="3600" dirty="0"/>
              <a:t> 1 0100 0001 0</a:t>
            </a:r>
          </a:p>
        </p:txBody>
      </p:sp>
      <p:sp>
        <p:nvSpPr>
          <p:cNvPr id="5" name="Connettore 4"/>
          <p:cNvSpPr/>
          <p:nvPr/>
        </p:nvSpPr>
        <p:spPr>
          <a:xfrm>
            <a:off x="5977718" y="2920621"/>
            <a:ext cx="327547" cy="49132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/>
          <p:cNvSpPr/>
          <p:nvPr/>
        </p:nvSpPr>
        <p:spPr>
          <a:xfrm>
            <a:off x="8338212" y="2920621"/>
            <a:ext cx="382707" cy="49132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9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Synchronous</a:t>
            </a:r>
            <a:r>
              <a:rPr lang="it-IT" dirty="0" smtClean="0"/>
              <a:t> </a:t>
            </a:r>
            <a:r>
              <a:rPr lang="it-IT" dirty="0" err="1" smtClean="0"/>
              <a:t>transmission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synchronizes</a:t>
            </a:r>
            <a:r>
              <a:rPr lang="it-IT" dirty="0"/>
              <a:t> </a:t>
            </a:r>
            <a:r>
              <a:rPr lang="it-IT" dirty="0" err="1"/>
              <a:t>speed</a:t>
            </a:r>
            <a:r>
              <a:rPr lang="it-IT" dirty="0"/>
              <a:t> of </a:t>
            </a:r>
            <a:r>
              <a:rPr lang="it-IT" dirty="0" err="1"/>
              <a:t>transmission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clock </a:t>
            </a:r>
            <a:r>
              <a:rPr lang="it-IT" dirty="0" err="1"/>
              <a:t>signal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77" y="2976846"/>
            <a:ext cx="4871523" cy="21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1848" y="6517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/>
              <a:t>A </a:t>
            </a:r>
            <a:r>
              <a:rPr lang="it-IT" sz="4000" dirty="0" err="1"/>
              <a:t>continual</a:t>
            </a:r>
            <a:r>
              <a:rPr lang="it-IT" sz="4000" dirty="0"/>
              <a:t> </a:t>
            </a:r>
            <a:r>
              <a:rPr lang="it-IT" sz="4000" dirty="0" err="1"/>
              <a:t>stream</a:t>
            </a:r>
            <a:r>
              <a:rPr lang="it-IT" sz="4000" dirty="0"/>
              <a:t> of data </a:t>
            </a:r>
            <a:r>
              <a:rPr lang="it-IT" sz="4000" dirty="0" err="1"/>
              <a:t>is</a:t>
            </a:r>
            <a:r>
              <a:rPr lang="it-IT" sz="4000" dirty="0"/>
              <a:t> </a:t>
            </a:r>
            <a:r>
              <a:rPr lang="it-IT" sz="4000" dirty="0" err="1"/>
              <a:t>then</a:t>
            </a:r>
            <a:r>
              <a:rPr lang="it-IT" sz="4000" dirty="0"/>
              <a:t> </a:t>
            </a:r>
            <a:r>
              <a:rPr lang="it-IT" sz="4000" dirty="0" err="1"/>
              <a:t>sent</a:t>
            </a:r>
            <a:r>
              <a:rPr lang="it-IT" sz="4000" dirty="0"/>
              <a:t> </a:t>
            </a:r>
            <a:r>
              <a:rPr lang="it-IT" sz="4000" dirty="0" err="1"/>
              <a:t>between</a:t>
            </a:r>
            <a:r>
              <a:rPr lang="it-IT" sz="4000" dirty="0"/>
              <a:t> the </a:t>
            </a:r>
            <a:r>
              <a:rPr lang="it-IT" sz="4000" dirty="0" err="1"/>
              <a:t>two</a:t>
            </a:r>
            <a:r>
              <a:rPr lang="it-IT" sz="4000" dirty="0"/>
              <a:t> </a:t>
            </a:r>
            <a:r>
              <a:rPr lang="it-IT" sz="4000" dirty="0" err="1"/>
              <a:t>nodes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803" y="2224446"/>
            <a:ext cx="6277970" cy="35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8155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err="1"/>
              <a:t>This</a:t>
            </a:r>
            <a:r>
              <a:rPr lang="it-IT" sz="4000" dirty="0"/>
              <a:t> </a:t>
            </a:r>
            <a:r>
              <a:rPr lang="it-IT" sz="4000" dirty="0" err="1"/>
              <a:t>method</a:t>
            </a:r>
            <a:r>
              <a:rPr lang="it-IT" sz="4000" dirty="0"/>
              <a:t> </a:t>
            </a:r>
            <a:r>
              <a:rPr lang="it-IT" sz="4000" dirty="0" err="1"/>
              <a:t>is</a:t>
            </a:r>
            <a:r>
              <a:rPr lang="it-IT" sz="4000" dirty="0"/>
              <a:t> </a:t>
            </a:r>
            <a:r>
              <a:rPr lang="it-IT" sz="4000" dirty="0" err="1"/>
              <a:t>quicker</a:t>
            </a:r>
            <a:r>
              <a:rPr lang="it-IT" sz="4000" dirty="0"/>
              <a:t> </a:t>
            </a:r>
            <a:r>
              <a:rPr lang="it-IT" sz="4000" dirty="0" err="1"/>
              <a:t>but</a:t>
            </a:r>
            <a:r>
              <a:rPr lang="it-IT" sz="4000" dirty="0"/>
              <a:t> </a:t>
            </a:r>
            <a:r>
              <a:rPr lang="it-IT" sz="4000" dirty="0" err="1"/>
              <a:t>it</a:t>
            </a:r>
            <a:r>
              <a:rPr lang="it-IT" sz="4000" dirty="0"/>
              <a:t> </a:t>
            </a:r>
            <a:r>
              <a:rPr lang="it-IT" sz="4000" dirty="0" err="1"/>
              <a:t>probably</a:t>
            </a:r>
            <a:r>
              <a:rPr lang="it-IT" sz="4000" dirty="0"/>
              <a:t> </a:t>
            </a:r>
            <a:r>
              <a:rPr lang="it-IT" sz="4000" dirty="0" err="1"/>
              <a:t>generates</a:t>
            </a:r>
            <a:r>
              <a:rPr lang="it-IT" sz="4000" dirty="0"/>
              <a:t> </a:t>
            </a: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 smtClean="0"/>
              <a:t>more </a:t>
            </a:r>
            <a:r>
              <a:rPr lang="it-IT" sz="4000" dirty="0" err="1"/>
              <a:t>errors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14945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sz="3200" dirty="0"/>
              <a:t>A </a:t>
            </a:r>
            <a:r>
              <a:rPr lang="it-IT" sz="3200" dirty="0" err="1"/>
              <a:t>solution</a:t>
            </a:r>
            <a:r>
              <a:rPr lang="it-IT" sz="3200" dirty="0"/>
              <a:t> to </a:t>
            </a:r>
            <a:r>
              <a:rPr lang="it-IT" sz="3200" dirty="0" err="1"/>
              <a:t>this</a:t>
            </a:r>
            <a:r>
              <a:rPr lang="it-IT" sz="3200" dirty="0"/>
              <a:t> </a:t>
            </a:r>
            <a:r>
              <a:rPr lang="it-IT" sz="3200" dirty="0" err="1"/>
              <a:t>problem</a:t>
            </a:r>
            <a:r>
              <a:rPr lang="it-IT" sz="3200" dirty="0"/>
              <a:t> include re-</a:t>
            </a:r>
            <a:r>
              <a:rPr lang="it-IT" sz="3200" dirty="0" err="1"/>
              <a:t>synchronization</a:t>
            </a:r>
            <a:r>
              <a:rPr lang="it-IT" sz="3200" dirty="0"/>
              <a:t> of the clocks and use of </a:t>
            </a:r>
            <a:r>
              <a:rPr lang="it-IT" sz="3200" dirty="0" err="1"/>
              <a:t>check</a:t>
            </a:r>
            <a:r>
              <a:rPr lang="it-IT" sz="3200" dirty="0"/>
              <a:t> </a:t>
            </a:r>
            <a:r>
              <a:rPr lang="it-IT" sz="3200" dirty="0" err="1"/>
              <a:t>digits</a:t>
            </a:r>
            <a:r>
              <a:rPr lang="it-IT" sz="3200" dirty="0"/>
              <a:t> to </a:t>
            </a:r>
            <a:r>
              <a:rPr lang="it-IT" sz="3200" dirty="0" err="1"/>
              <a:t>ensure</a:t>
            </a:r>
            <a:r>
              <a:rPr lang="it-IT" sz="3200" dirty="0"/>
              <a:t> the byte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correctly</a:t>
            </a:r>
            <a:r>
              <a:rPr lang="it-IT" sz="3200" dirty="0"/>
              <a:t> </a:t>
            </a:r>
            <a:r>
              <a:rPr lang="it-IT" sz="3200" dirty="0" err="1"/>
              <a:t>interpreted</a:t>
            </a:r>
            <a:r>
              <a:rPr lang="it-IT" sz="3200" dirty="0"/>
              <a:t> and </a:t>
            </a:r>
            <a:r>
              <a:rPr lang="it-IT" sz="3200" dirty="0" err="1"/>
              <a:t>received</a:t>
            </a:r>
            <a:endParaRPr lang="it-IT" sz="32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80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di Office</vt:lpstr>
      <vt:lpstr>DIGITAL COMMUNICATION</vt:lpstr>
      <vt:lpstr>There is a problem with digital communication system </vt:lpstr>
      <vt:lpstr>to solve this problem a timing system must be added to communication</vt:lpstr>
      <vt:lpstr>Asynchronous transmission</vt:lpstr>
      <vt:lpstr>Presentazione standard di PowerPoint</vt:lpstr>
      <vt:lpstr>Start and stop bits must be opposite to permit user recognize when the first packet end and the second packet begin. </vt:lpstr>
      <vt:lpstr>Synchronous transmission</vt:lpstr>
      <vt:lpstr>A continual stream of data is then sent between the two nodes </vt:lpstr>
      <vt:lpstr>This method is quicker but it probably generates  more errors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</dc:title>
  <dc:creator>fabio zanoncelli</dc:creator>
  <cp:lastModifiedBy>fabio zanoncelli</cp:lastModifiedBy>
  <cp:revision>4</cp:revision>
  <dcterms:created xsi:type="dcterms:W3CDTF">2016-02-22T10:49:52Z</dcterms:created>
  <dcterms:modified xsi:type="dcterms:W3CDTF">2016-02-22T11:30:27Z</dcterms:modified>
</cp:coreProperties>
</file>