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9" r:id="rId4"/>
    <p:sldId id="259" r:id="rId5"/>
    <p:sldId id="261" r:id="rId6"/>
    <p:sldId id="262" r:id="rId7"/>
    <p:sldId id="270" r:id="rId8"/>
    <p:sldId id="272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11F23"/>
    <a:srgbClr val="102221"/>
    <a:srgbClr val="183433"/>
    <a:srgbClr val="16302F"/>
    <a:srgbClr val="142B2A"/>
    <a:srgbClr val="132727"/>
    <a:srgbClr val="234849"/>
    <a:srgbClr val="1F4041"/>
    <a:srgbClr val="20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77" d="100"/>
          <a:sy n="77" d="100"/>
        </p:scale>
        <p:origin x="-3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5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53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2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9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36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8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27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1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6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9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BEF8-8C52-48FB-84C8-EF689D059F1B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0ED3-F735-4BA4-A06B-C1816C7CA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2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io\Desktop\digital-wallpaper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261" y="-160638"/>
            <a:ext cx="8791575" cy="2387600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Controlador da intensidade dos 18 </a:t>
            </a:r>
            <a:r>
              <a:rPr lang="pt-PT" dirty="0" err="1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LEDs</a:t>
            </a:r>
            <a:r>
              <a:rPr lang="pt-PT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vermelhos</a:t>
            </a:r>
            <a:br>
              <a:rPr lang="pt-PT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pt-PT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pt-PT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Versão 1)</a:t>
            </a:r>
          </a:p>
        </p:txBody>
      </p:sp>
      <p:sp>
        <p:nvSpPr>
          <p:cNvPr id="4" name="Rectângulo 3"/>
          <p:cNvSpPr/>
          <p:nvPr/>
        </p:nvSpPr>
        <p:spPr>
          <a:xfrm>
            <a:off x="369904" y="566629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n>
                  <a:solidFill>
                    <a:schemeClr val="tx1"/>
                  </a:solidFill>
                </a:ln>
              </a:rPr>
              <a:t>Fábio </a:t>
            </a:r>
            <a:r>
              <a:rPr lang="pt-PT" dirty="0" smtClean="0">
                <a:ln>
                  <a:solidFill>
                    <a:schemeClr val="tx1"/>
                  </a:solidFill>
                </a:ln>
              </a:rPr>
              <a:t>Alves</a:t>
            </a:r>
            <a:r>
              <a:rPr lang="pt-PT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			 </a:t>
            </a:r>
            <a:r>
              <a:rPr lang="pt-PT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nºmec</a:t>
            </a:r>
            <a:r>
              <a:rPr lang="pt-P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84734</a:t>
            </a:r>
          </a:p>
        </p:txBody>
      </p:sp>
      <p:sp>
        <p:nvSpPr>
          <p:cNvPr id="5" name="Rectângulo 4"/>
          <p:cNvSpPr/>
          <p:nvPr/>
        </p:nvSpPr>
        <p:spPr>
          <a:xfrm>
            <a:off x="369904" y="6197658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n>
                  <a:solidFill>
                    <a:schemeClr val="tx1"/>
                  </a:solidFill>
                </a:ln>
              </a:rPr>
              <a:t>Ricardo </a:t>
            </a:r>
            <a:r>
              <a:rPr lang="pt-PT" dirty="0" smtClean="0">
                <a:ln>
                  <a:solidFill>
                    <a:schemeClr val="tx1"/>
                  </a:solidFill>
                </a:ln>
              </a:rPr>
              <a:t>Azevedo		 </a:t>
            </a:r>
            <a:r>
              <a:rPr lang="pt-P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nºmec</a:t>
            </a:r>
            <a:r>
              <a:rPr lang="pt-P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84730</a:t>
            </a:r>
          </a:p>
        </p:txBody>
      </p:sp>
      <p:pic>
        <p:nvPicPr>
          <p:cNvPr id="1027" name="Picture 3" descr="C:\Users\Vaio\Desktop\image_88_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4" y="2822182"/>
            <a:ext cx="2121295" cy="165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3643" y="259238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PT" sz="13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26982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io\Desktop\6155805-digital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 bwMode="auto">
          <a:xfrm>
            <a:off x="0" y="0"/>
            <a:ext cx="12192000" cy="685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989" y="2930756"/>
            <a:ext cx="7109253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t-PT" sz="48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 que é?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-222422" y="3644660"/>
            <a:ext cx="7920681" cy="4013159"/>
          </a:xfrm>
        </p:spPr>
        <p:txBody>
          <a:bodyPr/>
          <a:lstStyle/>
          <a:p>
            <a:endParaRPr lang="pt-PT" dirty="0"/>
          </a:p>
          <a:p>
            <a:pPr marL="0" indent="0" algn="ctr">
              <a:buNone/>
            </a:pPr>
            <a:r>
              <a:rPr lang="pt-PT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Sistema de controlo de </a:t>
            </a:r>
            <a:r>
              <a:rPr lang="pt-PT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LEDs</a:t>
            </a:r>
            <a:r>
              <a:rPr lang="pt-PT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comandados por dois kits ligados entre si</a:t>
            </a:r>
          </a:p>
          <a:p>
            <a:pPr algn="just"/>
            <a:endParaRPr lang="pt-PT" sz="3200" dirty="0"/>
          </a:p>
          <a:p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4992130" y="1037971"/>
            <a:ext cx="6190735" cy="12297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546" y="942138"/>
            <a:ext cx="83408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smtClean="0">
                <a:ln w="1143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Como funciona?</a:t>
            </a:r>
            <a:endParaRPr lang="pt-PT" sz="5400" b="1" dirty="0">
              <a:ln w="1143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3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 rot="20114103">
            <a:off x="543697" y="2829699"/>
            <a:ext cx="109728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9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Diagrama de blocos</a:t>
            </a:r>
          </a:p>
        </p:txBody>
      </p:sp>
    </p:spTree>
    <p:extLst>
      <p:ext uri="{BB962C8B-B14F-4D97-AF65-F5344CB8AC3E}">
        <p14:creationId xmlns:p14="http://schemas.microsoft.com/office/powerpoint/2010/main" val="5380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518983" y="753765"/>
            <a:ext cx="11158152" cy="570882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4359" r="8068" b="10810"/>
          <a:stretch/>
        </p:blipFill>
        <p:spPr bwMode="auto">
          <a:xfrm>
            <a:off x="518983" y="766121"/>
            <a:ext cx="11158152" cy="57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t="15456" r="1027" b="31165"/>
          <a:stretch/>
        </p:blipFill>
        <p:spPr bwMode="auto">
          <a:xfrm>
            <a:off x="506628" y="741408"/>
            <a:ext cx="11170508" cy="573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23480" r="16616" b="10643"/>
          <a:stretch/>
        </p:blipFill>
        <p:spPr bwMode="auto">
          <a:xfrm>
            <a:off x="494270" y="729049"/>
            <a:ext cx="11170516" cy="575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6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7" t="46284" r="10443" b="24324"/>
          <a:stretch/>
        </p:blipFill>
        <p:spPr bwMode="auto">
          <a:xfrm>
            <a:off x="481913" y="766118"/>
            <a:ext cx="11182866" cy="562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30" y="-1"/>
            <a:ext cx="5133922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4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518983" y="753765"/>
            <a:ext cx="11158152" cy="570882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4359" r="8068" b="10810"/>
          <a:stretch/>
        </p:blipFill>
        <p:spPr bwMode="auto">
          <a:xfrm>
            <a:off x="518983" y="766121"/>
            <a:ext cx="11158152" cy="57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34</Words>
  <Application>Microsoft Office PowerPoint</Application>
  <PresentationFormat>Personalizados</PresentationFormat>
  <Paragraphs>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Tema do Office</vt:lpstr>
      <vt:lpstr>Controlador da intensidade dos 18 LEDs vermelhos (Versão 1)</vt:lpstr>
      <vt:lpstr>O que é?</vt:lpstr>
      <vt:lpstr>Diagrama de blocos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da intensidade dos 18 LEDs vermelhos  (Versão 1)</dc:title>
  <dc:creator>Ricardo Azevedo</dc:creator>
  <cp:lastModifiedBy>Vaio</cp:lastModifiedBy>
  <cp:revision>13</cp:revision>
  <dcterms:created xsi:type="dcterms:W3CDTF">2017-06-05T22:23:04Z</dcterms:created>
  <dcterms:modified xsi:type="dcterms:W3CDTF">2017-06-06T12:02:28Z</dcterms:modified>
</cp:coreProperties>
</file>