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0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1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8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2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6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5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71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1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4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5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80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7F98B-25C4-45E6-BBB2-01559A565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8023" y="1786597"/>
            <a:ext cx="8651630" cy="164240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8000" b="1" cap="none" dirty="0" err="1">
                <a:ln w="0"/>
                <a:solidFill>
                  <a:srgbClr val="FF0000"/>
                </a:solidFill>
              </a:rPr>
              <a:t>Computação</a:t>
            </a:r>
            <a:r>
              <a:rPr lang="en-US" sz="8000" b="1" cap="none" dirty="0">
                <a:ln w="0"/>
                <a:solidFill>
                  <a:srgbClr val="FF0000"/>
                </a:solidFill>
              </a:rPr>
              <a:t> Visual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3A87DA-55B7-4DB0-AFF2-5FEEB8CAB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 err="1"/>
              <a:t>Sérgio</a:t>
            </a:r>
            <a:r>
              <a:rPr lang="en-US" sz="2000" dirty="0"/>
              <a:t> Aguiar 	nº84831</a:t>
            </a:r>
          </a:p>
          <a:p>
            <a:r>
              <a:rPr lang="en-US" sz="2000" dirty="0"/>
              <a:t>Fábio Alves 		nº84730</a:t>
            </a:r>
          </a:p>
        </p:txBody>
      </p:sp>
    </p:spTree>
    <p:extLst>
      <p:ext uri="{BB962C8B-B14F-4D97-AF65-F5344CB8AC3E}">
        <p14:creationId xmlns:p14="http://schemas.microsoft.com/office/powerpoint/2010/main" val="3804301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A39D273-D996-489F-ABAB-5B488572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ALGORITMO DE RECONSTRUÇÃO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BF474A4-C661-46E8-B095-32FF00064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remoção</a:t>
            </a:r>
            <a:r>
              <a:rPr lang="en-US" dirty="0"/>
              <a:t> do background </a:t>
            </a:r>
            <a:r>
              <a:rPr lang="en-US" dirty="0" err="1"/>
              <a:t>calculado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80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838BE-49E9-41CB-A9D1-6BDE216A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/>
              <a:t>Maze 3d</a:t>
            </a:r>
            <a:endParaRPr lang="en-US" sz="6600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D014499E-983C-4051-9048-9318CC2D3B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12" y="2016125"/>
            <a:ext cx="5287500" cy="344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59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48B62D2-AD36-4FB9-AC79-71643239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Base e modelos 3D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90D3BB0-B47B-4C09-941B-21F7A68D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Criados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matriz</a:t>
            </a:r>
            <a:endParaRPr lang="en-US" dirty="0"/>
          </a:p>
          <a:p>
            <a:r>
              <a:rPr lang="en-US" dirty="0" err="1"/>
              <a:t>Em</a:t>
            </a:r>
            <a:r>
              <a:rPr lang="en-US" dirty="0"/>
              <a:t> First person (</a:t>
            </a:r>
            <a:r>
              <a:rPr lang="en-US" dirty="0" err="1"/>
              <a:t>uso</a:t>
            </a:r>
            <a:r>
              <a:rPr lang="en-US" dirty="0"/>
              <a:t> da </a:t>
            </a:r>
            <a:r>
              <a:rPr lang="en-US" dirty="0" err="1"/>
              <a:t>perspetiva</a:t>
            </a:r>
            <a:r>
              <a:rPr lang="en-US" dirty="0"/>
              <a:t>)</a:t>
            </a:r>
          </a:p>
          <a:p>
            <a:r>
              <a:rPr lang="en-US" dirty="0" err="1"/>
              <a:t>Possui</a:t>
            </a:r>
            <a:r>
              <a:rPr lang="en-US" dirty="0"/>
              <a:t> um frame counter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Marcador de Posição de Conteúdo 5" descr="Uma imagem com relva, vermelho, edifício, sentado&#10;&#10;Descrição gerada automaticamente">
            <a:extLst>
              <a:ext uri="{FF2B5EF4-FFF2-40B4-BE49-F238E27FC236}">
                <a16:creationId xmlns:a16="http://schemas.microsoft.com/office/drawing/2014/main" id="{34B011A1-724D-457C-B50E-696AD8B4921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511419"/>
            <a:ext cx="4960442" cy="3249089"/>
          </a:xfrm>
          <a:prstGeom prst="rect">
            <a:avLst/>
          </a:prstGeom>
          <a:noFill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65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A52559F-31D1-4824-993F-004E284D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Texturas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29DAFC6-2A2E-41AA-8D9A-E6F6C64DA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Alteração</a:t>
            </a:r>
            <a:r>
              <a:rPr lang="en-US" dirty="0"/>
              <a:t> da </a:t>
            </a:r>
            <a:r>
              <a:rPr lang="en-US" dirty="0" err="1"/>
              <a:t>textura</a:t>
            </a:r>
            <a:r>
              <a:rPr lang="en-US" dirty="0"/>
              <a:t> in-game</a:t>
            </a:r>
          </a:p>
          <a:p>
            <a:r>
              <a:rPr lang="en-US" dirty="0" err="1"/>
              <a:t>Fácil</a:t>
            </a:r>
            <a:r>
              <a:rPr lang="en-US" dirty="0"/>
              <a:t> </a:t>
            </a:r>
            <a:r>
              <a:rPr lang="en-US" dirty="0" err="1"/>
              <a:t>adição</a:t>
            </a:r>
            <a:r>
              <a:rPr lang="en-US" dirty="0"/>
              <a:t> de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texturas</a:t>
            </a:r>
            <a:endParaRPr lang="en-US" dirty="0"/>
          </a:p>
          <a:p>
            <a:r>
              <a:rPr lang="en-US" dirty="0" err="1"/>
              <a:t>Uso</a:t>
            </a:r>
            <a:r>
              <a:rPr lang="en-US" dirty="0"/>
              <a:t> de imagens open source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AA771097-42F0-4556-AB79-04046FD3EFC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387408"/>
            <a:ext cx="4960442" cy="3497111"/>
          </a:xfrm>
          <a:prstGeom prst="rect">
            <a:avLst/>
          </a:prstGeom>
          <a:noFill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C6CD869-AFBA-459C-A98F-1E9E2F5C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Iluminação</a:t>
            </a:r>
            <a:r>
              <a:rPr lang="en-US" dirty="0"/>
              <a:t> e </a:t>
            </a:r>
            <a:r>
              <a:rPr lang="en-US" dirty="0" err="1"/>
              <a:t>animação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06B6236-18B3-4AD6-946F-C7A81A45E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Uso</a:t>
            </a:r>
            <a:r>
              <a:rPr lang="en-US" dirty="0"/>
              <a:t> de 2 </a:t>
            </a:r>
            <a:r>
              <a:rPr lang="en-US" dirty="0" err="1"/>
              <a:t>focos</a:t>
            </a:r>
            <a:r>
              <a:rPr lang="en-US" dirty="0"/>
              <a:t> de luz</a:t>
            </a:r>
          </a:p>
          <a:p>
            <a:r>
              <a:rPr lang="en-US" dirty="0"/>
              <a:t>Um </a:t>
            </a:r>
            <a:r>
              <a:rPr lang="en-US" dirty="0" err="1"/>
              <a:t>foco</a:t>
            </a:r>
            <a:r>
              <a:rPr lang="en-US" dirty="0"/>
              <a:t> de luz </a:t>
            </a:r>
            <a:r>
              <a:rPr lang="en-US" dirty="0" err="1"/>
              <a:t>móvel</a:t>
            </a:r>
            <a:endParaRPr lang="en-US" dirty="0"/>
          </a:p>
          <a:p>
            <a:r>
              <a:rPr lang="en-US" dirty="0"/>
              <a:t>Um </a:t>
            </a:r>
            <a:r>
              <a:rPr lang="en-US" dirty="0" err="1"/>
              <a:t>foco</a:t>
            </a:r>
            <a:r>
              <a:rPr lang="en-US" dirty="0"/>
              <a:t> de luz de </a:t>
            </a:r>
            <a:r>
              <a:rPr lang="en-US" dirty="0" err="1"/>
              <a:t>intensidade</a:t>
            </a:r>
            <a:r>
              <a:rPr lang="en-US" dirty="0"/>
              <a:t> </a:t>
            </a:r>
            <a:r>
              <a:rPr lang="en-US" dirty="0" err="1"/>
              <a:t>variável</a:t>
            </a:r>
            <a:endParaRPr lang="en-US" dirty="0"/>
          </a:p>
        </p:txBody>
      </p:sp>
      <p:pic>
        <p:nvPicPr>
          <p:cNvPr id="6" name="Marcador de Posição de Conteúdo 5" descr="Uma imagem com vermelho, sentado, pequeno, propriedade&#10;&#10;Descrição gerada automaticamente">
            <a:extLst>
              <a:ext uri="{FF2B5EF4-FFF2-40B4-BE49-F238E27FC236}">
                <a16:creationId xmlns:a16="http://schemas.microsoft.com/office/drawing/2014/main" id="{FCB86618-15C9-468D-9632-C0E7B2CEB6A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492819"/>
            <a:ext cx="4960442" cy="3286290"/>
          </a:xfrm>
          <a:prstGeom prst="rect">
            <a:avLst/>
          </a:prstGeom>
          <a:noFill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55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A39D273-D996-489F-ABAB-5B488572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INTERATIVIDADE / CONTROLO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BF474A4-C661-46E8-B095-32FF00064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Modificação</a:t>
            </a:r>
            <a:r>
              <a:rPr lang="en-US" dirty="0"/>
              <a:t> de </a:t>
            </a:r>
            <a:r>
              <a:rPr lang="en-US" dirty="0" err="1"/>
              <a:t>texturas</a:t>
            </a:r>
            <a:r>
              <a:rPr lang="en-US" dirty="0"/>
              <a:t> in-game   (1, 2, 3)</a:t>
            </a:r>
          </a:p>
          <a:p>
            <a:r>
              <a:rPr lang="en-US" dirty="0" err="1"/>
              <a:t>Movimento</a:t>
            </a:r>
            <a:r>
              <a:rPr lang="en-US" dirty="0"/>
              <a:t> (</a:t>
            </a:r>
            <a:r>
              <a:rPr lang="en-US" dirty="0" err="1"/>
              <a:t>setas</a:t>
            </a:r>
            <a:r>
              <a:rPr lang="en-US" dirty="0"/>
              <a:t> </a:t>
            </a:r>
            <a:r>
              <a:rPr lang="en-US" dirty="0" err="1"/>
              <a:t>direcionais</a:t>
            </a:r>
            <a:r>
              <a:rPr lang="en-US" dirty="0"/>
              <a:t>)</a:t>
            </a:r>
          </a:p>
          <a:p>
            <a:r>
              <a:rPr lang="en-US" dirty="0" err="1"/>
              <a:t>Deteção</a:t>
            </a:r>
            <a:r>
              <a:rPr lang="en-US" dirty="0"/>
              <a:t> de </a:t>
            </a:r>
            <a:r>
              <a:rPr lang="en-US" dirty="0" err="1"/>
              <a:t>colisões</a:t>
            </a:r>
            <a:endParaRPr lang="en-US" dirty="0"/>
          </a:p>
        </p:txBody>
      </p:sp>
      <p:pic>
        <p:nvPicPr>
          <p:cNvPr id="8" name="Marcador de Posição de Conteúdo 7" descr="Uma imagem com sentado, sala, mesa, computador&#10;&#10;Descrição gerada automaticamente">
            <a:extLst>
              <a:ext uri="{FF2B5EF4-FFF2-40B4-BE49-F238E27FC236}">
                <a16:creationId xmlns:a16="http://schemas.microsoft.com/office/drawing/2014/main" id="{7F1073C6-3595-4407-B634-F70EFF5D4A0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511420"/>
            <a:ext cx="4960442" cy="3249088"/>
          </a:xfrm>
          <a:prstGeom prst="rect">
            <a:avLst/>
          </a:prstGeom>
          <a:noFill/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2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9B47A-4C7A-4F30-A772-EF828014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Change Detector</a:t>
            </a:r>
          </a:p>
        </p:txBody>
      </p:sp>
      <p:pic>
        <p:nvPicPr>
          <p:cNvPr id="5" name="Marcador de Posição de Conteúdo 4" descr="Uma imagem com luz&#10;&#10;Descrição gerada automaticamente">
            <a:extLst>
              <a:ext uri="{FF2B5EF4-FFF2-40B4-BE49-F238E27FC236}">
                <a16:creationId xmlns:a16="http://schemas.microsoft.com/office/drawing/2014/main" id="{25D117F2-1A67-476D-8BB0-DEC31D34E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0"/>
          <a:stretch/>
        </p:blipFill>
        <p:spPr>
          <a:xfrm>
            <a:off x="1450975" y="2644725"/>
            <a:ext cx="9604375" cy="2371799"/>
          </a:xfrm>
        </p:spPr>
      </p:pic>
    </p:spTree>
    <p:extLst>
      <p:ext uri="{BB962C8B-B14F-4D97-AF65-F5344CB8AC3E}">
        <p14:creationId xmlns:p14="http://schemas.microsoft.com/office/powerpoint/2010/main" val="142635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A39D273-D996-489F-ABAB-5B488572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RECONSTRUÇÃO DO FUNDO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e Conteúdo 11">
            <a:extLst>
              <a:ext uri="{FF2B5EF4-FFF2-40B4-BE49-F238E27FC236}">
                <a16:creationId xmlns:a16="http://schemas.microsoft.com/office/drawing/2014/main" id="{656E5DA0-54BC-4188-A8EF-EC3DBD3B6F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Algoritmo de remoção de background</a:t>
            </a:r>
          </a:p>
          <a:p>
            <a:endParaRPr lang="pt-PT" dirty="0"/>
          </a:p>
        </p:txBody>
      </p:sp>
      <p:pic>
        <p:nvPicPr>
          <p:cNvPr id="24" name="Marcador de Posição de Conteúdo 6" descr="Uma imagem com interior, roxo, sentado, azul&#10;&#10;Descrição gerada automaticamente">
            <a:extLst>
              <a:ext uri="{FF2B5EF4-FFF2-40B4-BE49-F238E27FC236}">
                <a16:creationId xmlns:a16="http://schemas.microsoft.com/office/drawing/2014/main" id="{8D28B527-86A1-4D84-9790-723D9A514E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7"/>
          <a:stretch/>
        </p:blipFill>
        <p:spPr>
          <a:xfrm>
            <a:off x="6416790" y="2017713"/>
            <a:ext cx="4638445" cy="3441700"/>
          </a:xfrm>
        </p:spPr>
      </p:pic>
    </p:spTree>
    <p:extLst>
      <p:ext uri="{BB962C8B-B14F-4D97-AF65-F5344CB8AC3E}">
        <p14:creationId xmlns:p14="http://schemas.microsoft.com/office/powerpoint/2010/main" val="220567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A39D273-D996-489F-ABAB-5B488572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Máscaras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BF474A4-C661-46E8-B095-32FF00064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Contorna</a:t>
            </a:r>
            <a:r>
              <a:rPr lang="en-US" dirty="0"/>
              <a:t> o </a:t>
            </a:r>
            <a:r>
              <a:rPr lang="en-US" dirty="0" err="1"/>
              <a:t>conteúdo</a:t>
            </a:r>
            <a:r>
              <a:rPr lang="en-US" dirty="0"/>
              <a:t> (</a:t>
            </a:r>
            <a:r>
              <a:rPr lang="en-US" dirty="0" err="1"/>
              <a:t>ligeiramente</a:t>
            </a:r>
            <a:r>
              <a:rPr lang="en-US" dirty="0"/>
              <a:t> superior)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Marcador de Posição de Conteúdo 17">
            <a:extLst>
              <a:ext uri="{FF2B5EF4-FFF2-40B4-BE49-F238E27FC236}">
                <a16:creationId xmlns:a16="http://schemas.microsoft.com/office/drawing/2014/main" id="{A4C5A54B-082A-4F59-8743-7FBCAF01D94C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"/>
          <a:stretch/>
        </p:blipFill>
        <p:spPr bwMode="auto">
          <a:xfrm>
            <a:off x="6428881" y="2017713"/>
            <a:ext cx="4614262" cy="3441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672732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120</Words>
  <Application>Microsoft Office PowerPoint</Application>
  <PresentationFormat>Ecrã Panorâmico</PresentationFormat>
  <Paragraphs>27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Galeria</vt:lpstr>
      <vt:lpstr>Computação Visual</vt:lpstr>
      <vt:lpstr>Maze 3d</vt:lpstr>
      <vt:lpstr>Base e modelos 3D</vt:lpstr>
      <vt:lpstr>Texturas</vt:lpstr>
      <vt:lpstr>Iluminação e animação</vt:lpstr>
      <vt:lpstr>INTERATIVIDADE / CONTROLO</vt:lpstr>
      <vt:lpstr>Change Detector</vt:lpstr>
      <vt:lpstr>RECONSTRUÇÃO DO FUNDO</vt:lpstr>
      <vt:lpstr>Máscaras</vt:lpstr>
      <vt:lpstr>ALGORITMO DE RECONSTRUÇÃO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visual</dc:title>
  <dc:creator>Fábio Alves</dc:creator>
  <cp:lastModifiedBy>Fábio Alves</cp:lastModifiedBy>
  <cp:revision>4</cp:revision>
  <dcterms:created xsi:type="dcterms:W3CDTF">2020-01-14T13:42:23Z</dcterms:created>
  <dcterms:modified xsi:type="dcterms:W3CDTF">2022-02-07T14:13:51Z</dcterms:modified>
</cp:coreProperties>
</file>