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YouTrack RAG Support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PoC: assistenza tecnica con RAG, Chroma e LLM (OpenAI/Ollama)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Contesto d'uso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Supporto tecnico/Helpdesk</a:t>
            </a:r>
          </a:p>
          <a:p>
            <a:pPr lvl="1"/>
            <a:r>
              <a:t>Ricerca casi simili.</a:t>
            </a:r>
          </a:p>
          <a:p>
            <a:pPr lvl="1"/>
            <a:r>
              <a:t>Standardizza risposte con playbook.</a:t>
            </a:r>
          </a:p>
          <a:p>
            <a:pPr/>
            <a:r>
              <a:t>Knowledge reuse</a:t>
            </a:r>
          </a:p>
          <a:p>
            <a:pPr lvl="1"/>
            <a:r>
              <a:t>RAG su KB + memoria appresa.</a:t>
            </a:r>
          </a:p>
          <a:p>
            <a:pPr/>
            <a:r>
              <a:t>On-prem</a:t>
            </a:r>
          </a:p>
          <a:p>
            <a:pPr lvl="1"/>
            <a:r>
              <a:t>Ollama + Chroma locale per dati sensibili.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breve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RAG quality</a:t>
            </a:r>
          </a:p>
          <a:p>
            <a:pPr lvl="1"/>
            <a:r>
              <a:t>Chunking + overlap.</a:t>
            </a:r>
          </a:p>
          <a:p>
            <a:pPr lvl="1"/>
            <a:r>
              <a:t>Re-rank/MMR.</a:t>
            </a:r>
          </a:p>
          <a:p>
            <a:pPr lvl="1"/>
            <a:r>
              <a:t>Dedup/upsert in indicizzazione.</a:t>
            </a:r>
          </a:p>
          <a:p>
            <a:pPr/>
            <a:r>
              <a:t>Operatività</a:t>
            </a:r>
          </a:p>
          <a:p>
            <a:pPr lvl="1"/>
            <a:r>
              <a:t>Export playbook (CSV/MD).</a:t>
            </a:r>
          </a:p>
          <a:p>
            <a:pPr lvl="1"/>
            <a:r>
              <a:t>Avviso embedder MEM ≠ corrente.</a:t>
            </a:r>
          </a:p>
          <a:p>
            <a:pPr/>
            <a:r>
              <a:t>Scalabilità</a:t>
            </a:r>
          </a:p>
          <a:p>
            <a:pPr lvl="1"/>
            <a:r>
              <a:t>Server OpenAI-compatible (vLLM/TGI) per modelli HF).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Contesto &amp; Obiettivi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Ridurre il tempo di diagnosi e risposta su ticket tecnici (YouTrack).</a:t>
            </a:r>
          </a:p>
          <a:p>
            <a:pPr/>
            <a:r>
              <a:t>Automatizzare la ricerca di casi simili</a:t>
            </a:r>
          </a:p>
          <a:p>
            <a:pPr lvl="1"/>
            <a:r>
              <a:t>Retrieval su Vector DB (Chroma).</a:t>
            </a:r>
          </a:p>
          <a:p>
            <a:pPr lvl="1"/>
            <a:r>
              <a:t>RAG con LLM per una risposta mirata.</a:t>
            </a:r>
          </a:p>
          <a:p>
            <a:pPr/>
            <a:r>
              <a:t>Apprendere dall’esperienza</a:t>
            </a:r>
          </a:p>
          <a:p>
            <a:pPr lvl="1"/>
            <a:r>
              <a:t>Salvataggio playbook riutilizzabili (memories).</a:t>
            </a:r>
          </a:p>
          <a:p>
            <a:pPr/>
            <a:r>
              <a:t>UI semplice: Streamlit in locale (modalità wide).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Componenti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Frontend/Orchestrazione</a:t>
            </a:r>
          </a:p>
          <a:p>
            <a:pPr lvl="1"/>
            <a:r>
              <a:t>Streamlit app (Python).</a:t>
            </a:r>
          </a:p>
          <a:p>
            <a:pPr/>
            <a:r>
              <a:t>Ticketing</a:t>
            </a:r>
          </a:p>
          <a:p>
            <a:pPr lvl="1"/>
            <a:r>
              <a:t>YouTrack API (URL + Token).</a:t>
            </a:r>
          </a:p>
          <a:p>
            <a:pPr/>
            <a:r>
              <a:t>Vector datastore</a:t>
            </a:r>
          </a:p>
          <a:p>
            <a:pPr lvl="1"/>
            <a:r>
              <a:t>Chroma (persist_dir configurabile).</a:t>
            </a:r>
          </a:p>
          <a:p>
            <a:pPr/>
            <a:r>
              <a:t>Embeddings</a:t>
            </a:r>
          </a:p>
          <a:p>
            <a:pPr lvl="1"/>
            <a:r>
              <a:t>Locale: sentence-transformers (all-MiniLM-L6-v2).</a:t>
            </a:r>
          </a:p>
          <a:p>
            <a:pPr lvl="1"/>
            <a:r>
              <a:t>Cloud: OpenAI (text-embedding-3-small/large).</a:t>
            </a:r>
          </a:p>
          <a:p>
            <a:pPr/>
            <a:r>
              <a:t>LLM</a:t>
            </a:r>
          </a:p>
          <a:p>
            <a:pPr lvl="1"/>
            <a:r>
              <a:t>OpenAI (cloud).</a:t>
            </a:r>
          </a:p>
          <a:p>
            <a:pPr lvl="1"/>
            <a:r>
              <a:t>Ollama (locale).</a:t>
            </a:r>
          </a:p>
          <a:p>
            <a:pPr/>
            <a:r>
              <a:t>Memoria soluzioni</a:t>
            </a:r>
          </a:p>
          <a:p>
            <a:pPr lvl="1"/>
            <a:r>
              <a:t>Collection separata 'memories' per playbook.</a:t>
            </a:r>
          </a:p>
          <a:p>
            <a:pPr/>
            <a:r>
              <a:t>Preferenze</a:t>
            </a:r>
          </a:p>
          <a:p>
            <a:pPr lvl="1"/>
            <a:r>
              <a:t>.app_prefs.json per impostazioni non sensibili.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Architettura &amp; flusso dati (overview)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YouTrack → Ingestion → Chroma (KB)</a:t>
            </a:r>
          </a:p>
          <a:p>
            <a:pPr/>
            <a:r>
              <a:t>Query: testo → embeddings → NN search (top-k, soglia)</a:t>
            </a:r>
          </a:p>
          <a:p>
            <a:pPr/>
            <a:r>
              <a:t>Merge risultati: KB ⊕ MEM (cap MEM 1–2)</a:t>
            </a:r>
          </a:p>
          <a:p>
            <a:pPr/>
            <a:r>
              <a:t>Prompt → LLM (OpenAI/Ollama) → Risposta</a:t>
            </a:r>
          </a:p>
          <a:p>
            <a:pPr/>
            <a:r>
              <a:t>Output: risposta + [KB]/[MEM] cliccabili; opzione expander per playbook completo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RAG: passo–passo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Ingestion</a:t>
            </a:r>
          </a:p>
          <a:p>
            <a:pPr lvl="1"/>
            <a:r>
              <a:t>Scarico ticket da YouTrack.</a:t>
            </a:r>
          </a:p>
          <a:p>
            <a:pPr lvl="1"/>
            <a:r>
              <a:t>Normalizzo e salvo metadati.</a:t>
            </a:r>
          </a:p>
          <a:p>
            <a:pPr lvl="1"/>
            <a:r>
              <a:t>Embeddings e add in Chroma.</a:t>
            </a:r>
          </a:p>
          <a:p>
            <a:pPr/>
            <a:r>
              <a:t>Query</a:t>
            </a:r>
          </a:p>
          <a:p>
            <a:pPr lvl="1"/>
            <a:r>
              <a:t>Testo → embeddings.</a:t>
            </a:r>
          </a:p>
          <a:p>
            <a:pPr lvl="1"/>
            <a:r>
              <a:t>Nearest neighbors (top-k, soglia).</a:t>
            </a:r>
          </a:p>
          <a:p>
            <a:pPr lvl="1"/>
            <a:r>
              <a:t>Merge KB ⊕ MEM (cap MEM 1–2).</a:t>
            </a:r>
          </a:p>
          <a:p>
            <a:pPr/>
            <a:r>
              <a:t>Generazione</a:t>
            </a:r>
          </a:p>
          <a:p>
            <a:pPr lvl="1"/>
            <a:r>
              <a:t>Prompt con contesto.</a:t>
            </a:r>
          </a:p>
          <a:p>
            <a:pPr lvl="1"/>
            <a:r>
              <a:t>LLM (OpenAI/Ollama).</a:t>
            </a:r>
          </a:p>
          <a:p>
            <a:pPr/>
            <a:r>
              <a:t>Output</a:t>
            </a:r>
          </a:p>
          <a:p>
            <a:pPr lvl="1"/>
            <a:r>
              <a:t>Risposta + [KB]/[MEM] cliccabili.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Memoria soluzioni – Playbook (Livello 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Toggle: Abilita memory 'playbook'.</a:t>
            </a:r>
          </a:p>
          <a:p>
            <a:pPr/>
            <a:r>
              <a:t>Bottone: 'Segna come risolto → Salva come playbook'.</a:t>
            </a:r>
          </a:p>
          <a:p>
            <a:pPr/>
            <a:r>
              <a:t>Dettagli</a:t>
            </a:r>
          </a:p>
          <a:p>
            <a:pPr lvl="1"/>
            <a:r>
              <a:t>Condensazione 3–6 frasi.</a:t>
            </a:r>
          </a:p>
          <a:p>
            <a:pPr lvl="1"/>
            <a:r>
              <a:t>Metadati: project, created_at, expires_at (TTL), tags (CSV).</a:t>
            </a:r>
          </a:p>
          <a:p>
            <a:pPr lvl="1"/>
            <a:r>
              <a:t>Embeddings con modello corrente.</a:t>
            </a:r>
          </a:p>
          <a:p>
            <a:pPr/>
            <a:r>
              <a:t>Retrieval combinato (stessa soglia KB).</a:t>
            </a:r>
          </a:p>
          <a:p>
            <a:pPr/>
            <a:r>
              <a:t>Vista tabellare + expander per testo completo (opzionale).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Configurazione &amp; Preferenze (Livello 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Sidebar</a:t>
            </a:r>
          </a:p>
          <a:p>
            <a:pPr lvl="1"/>
            <a:r>
              <a:t>LLM/Embeddings + Temperature.</a:t>
            </a:r>
          </a:p>
          <a:p>
            <a:pPr lvl="1"/>
            <a:r>
              <a:t>Chroma path e collection manager.</a:t>
            </a:r>
          </a:p>
          <a:p>
            <a:pPr lvl="1"/>
            <a:r>
              <a:t>Override OpenAI API Key.</a:t>
            </a:r>
          </a:p>
          <a:p>
            <a:pPr/>
            <a:r>
              <a:t>Sticky prefs</a:t>
            </a:r>
          </a:p>
          <a:p>
            <a:pPr lvl="1"/>
            <a:r>
              <a:t>.app_prefs.json locale.</a:t>
            </a:r>
          </a:p>
          <a:p>
            <a:pPr lvl="1"/>
            <a:r>
              <a:t>Reset modelli al cambio provider.</a:t>
            </a:r>
          </a:p>
          <a:p>
            <a:pPr lvl="1"/>
            <a:r>
              <a:t>Validazione modello non vuoto.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Sicurezza &amp; Dati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Credenziali</a:t>
            </a:r>
          </a:p>
          <a:p>
            <a:pPr lvl="1"/>
            <a:r>
              <a:t>OpenAI API Key dalla UI (non salvata).</a:t>
            </a:r>
          </a:p>
          <a:p>
            <a:pPr lvl="1"/>
            <a:r>
              <a:t>YouTrack Token solo in sessione.</a:t>
            </a:r>
          </a:p>
          <a:p>
            <a:pPr/>
            <a:r>
              <a:t>Dati locali</a:t>
            </a:r>
          </a:p>
          <a:p>
            <a:pPr lvl="1"/>
            <a:r>
              <a:t>Chroma persistente.</a:t>
            </a:r>
          </a:p>
          <a:p>
            <a:pPr lvl="1"/>
            <a:r>
              <a:t>Memorie separate in 'memories'.</a:t>
            </a:r>
          </a:p>
          <a:p>
            <a:pPr/>
            <a:r>
              <a:t>Privacy</a:t>
            </a:r>
          </a:p>
          <a:p>
            <a:pPr lvl="1"/>
            <a:r>
              <a:t>Prompt visibile solo se opt-in.</a:t>
            </a:r>
          </a:p>
          <a:p>
            <a:pPr/>
            <a:r>
              <a:t>LLM</a:t>
            </a:r>
          </a:p>
          <a:p>
            <a:pPr lvl="1"/>
            <a:r>
              <a:t>Ollama locale vs OpenAI cloud.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Nessun risultato simile</a:t>
            </a:r>
          </a:p>
          <a:p>
            <a:pPr lvl="1"/>
            <a:r>
              <a:t>Aumenta soglia distanza.</a:t>
            </a:r>
          </a:p>
          <a:p>
            <a:pPr lvl="1"/>
            <a:r>
              <a:t>Controlla persist_dir/collection.</a:t>
            </a:r>
          </a:p>
          <a:p>
            <a:pPr/>
            <a:r>
              <a:t>Playbook non recuperato</a:t>
            </a:r>
          </a:p>
          <a:p>
            <a:pPr lvl="1"/>
            <a:r>
              <a:t>Verifica toggle, path, soglia, embedder coerente.</a:t>
            </a:r>
          </a:p>
          <a:p>
            <a:pPr/>
            <a:r>
              <a:t>Link YouTrack non cliccabili</a:t>
            </a:r>
          </a:p>
          <a:p>
            <a:pPr lvl="1"/>
            <a:r>
              <a:t>Usa URL nelle preferenze se non connesso.</a:t>
            </a:r>
          </a:p>
          <a:p>
            <a:pPr/>
            <a:r>
              <a:t>Ollama JSON 'Extra data'</a:t>
            </a:r>
          </a:p>
          <a:p>
            <a:pPr lvl="1"/>
            <a:r>
              <a:t>Usa stream=False e parsing robusto.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