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573B68-30CE-40DD-B17B-7CEED723447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5C4AA70-002F-466E-957C-27D1BB1994E7}">
      <dgm:prSet/>
      <dgm:spPr/>
      <dgm:t>
        <a:bodyPr/>
        <a:lstStyle/>
        <a:p>
          <a:pPr>
            <a:defRPr cap="all"/>
          </a:pPr>
          <a:r>
            <a:rPr lang="en-US"/>
            <a:t>Introduction to Supervised Learning</a:t>
          </a:r>
        </a:p>
      </dgm:t>
    </dgm:pt>
    <dgm:pt modelId="{F045B537-B1E8-401C-BD93-47D2AA001021}" type="parTrans" cxnId="{5024C2C7-4570-4C91-8C8C-BD2D553C39C0}">
      <dgm:prSet/>
      <dgm:spPr/>
      <dgm:t>
        <a:bodyPr/>
        <a:lstStyle/>
        <a:p>
          <a:endParaRPr lang="en-US"/>
        </a:p>
      </dgm:t>
    </dgm:pt>
    <dgm:pt modelId="{0422142B-6678-43B0-8AE5-D16C53762627}" type="sibTrans" cxnId="{5024C2C7-4570-4C91-8C8C-BD2D553C39C0}">
      <dgm:prSet/>
      <dgm:spPr/>
      <dgm:t>
        <a:bodyPr/>
        <a:lstStyle/>
        <a:p>
          <a:endParaRPr lang="en-US"/>
        </a:p>
      </dgm:t>
    </dgm:pt>
    <dgm:pt modelId="{73E45FD9-0F16-4C57-BD90-CB871E0DEF02}">
      <dgm:prSet/>
      <dgm:spPr/>
      <dgm:t>
        <a:bodyPr/>
        <a:lstStyle/>
        <a:p>
          <a:pPr>
            <a:defRPr cap="all"/>
          </a:pPr>
          <a:r>
            <a:rPr lang="en-US"/>
            <a:t>Regression Techniques</a:t>
          </a:r>
        </a:p>
      </dgm:t>
    </dgm:pt>
    <dgm:pt modelId="{E94EC410-9622-45FA-95C1-9FC55D2A3357}" type="parTrans" cxnId="{92554FA8-9547-4753-B401-5330B5C8522F}">
      <dgm:prSet/>
      <dgm:spPr/>
      <dgm:t>
        <a:bodyPr/>
        <a:lstStyle/>
        <a:p>
          <a:endParaRPr lang="en-US"/>
        </a:p>
      </dgm:t>
    </dgm:pt>
    <dgm:pt modelId="{D155F80A-0855-4E7D-B63A-D6BD4E69761C}" type="sibTrans" cxnId="{92554FA8-9547-4753-B401-5330B5C8522F}">
      <dgm:prSet/>
      <dgm:spPr/>
      <dgm:t>
        <a:bodyPr/>
        <a:lstStyle/>
        <a:p>
          <a:endParaRPr lang="en-US"/>
        </a:p>
      </dgm:t>
    </dgm:pt>
    <dgm:pt modelId="{D297F2DD-B400-49DC-AE67-15B2F12A10C7}">
      <dgm:prSet/>
      <dgm:spPr/>
      <dgm:t>
        <a:bodyPr/>
        <a:lstStyle/>
        <a:p>
          <a:pPr>
            <a:defRPr cap="all"/>
          </a:pPr>
          <a:r>
            <a:rPr lang="en-US"/>
            <a:t>Classification Methods</a:t>
          </a:r>
        </a:p>
      </dgm:t>
    </dgm:pt>
    <dgm:pt modelId="{BB7D0030-93C9-43F3-B9DF-0283136C7DC7}" type="parTrans" cxnId="{F19E07FF-6DB0-4024-9ABD-7DDE05980174}">
      <dgm:prSet/>
      <dgm:spPr/>
      <dgm:t>
        <a:bodyPr/>
        <a:lstStyle/>
        <a:p>
          <a:endParaRPr lang="en-US"/>
        </a:p>
      </dgm:t>
    </dgm:pt>
    <dgm:pt modelId="{AC195501-234F-4DC0-A35D-3BB89C5BE29F}" type="sibTrans" cxnId="{F19E07FF-6DB0-4024-9ABD-7DDE05980174}">
      <dgm:prSet/>
      <dgm:spPr/>
      <dgm:t>
        <a:bodyPr/>
        <a:lstStyle/>
        <a:p>
          <a:endParaRPr lang="en-US"/>
        </a:p>
      </dgm:t>
    </dgm:pt>
    <dgm:pt modelId="{0297721D-0FD5-4E2B-B1AF-51E17468869A}">
      <dgm:prSet/>
      <dgm:spPr/>
      <dgm:t>
        <a:bodyPr/>
        <a:lstStyle/>
        <a:p>
          <a:pPr>
            <a:defRPr cap="all"/>
          </a:pPr>
          <a:r>
            <a:rPr lang="en-US"/>
            <a:t>Evaluation Metrics</a:t>
          </a:r>
        </a:p>
      </dgm:t>
    </dgm:pt>
    <dgm:pt modelId="{5F2ADBE3-D2F9-4A67-B026-4B68C9601940}" type="parTrans" cxnId="{E71AB294-850C-4BB8-92DE-4D1F798D0B09}">
      <dgm:prSet/>
      <dgm:spPr/>
      <dgm:t>
        <a:bodyPr/>
        <a:lstStyle/>
        <a:p>
          <a:endParaRPr lang="en-US"/>
        </a:p>
      </dgm:t>
    </dgm:pt>
    <dgm:pt modelId="{78CC89B9-A56E-490D-B663-CB71DBFE3DF9}" type="sibTrans" cxnId="{E71AB294-850C-4BB8-92DE-4D1F798D0B09}">
      <dgm:prSet/>
      <dgm:spPr/>
      <dgm:t>
        <a:bodyPr/>
        <a:lstStyle/>
        <a:p>
          <a:endParaRPr lang="en-US"/>
        </a:p>
      </dgm:t>
    </dgm:pt>
    <dgm:pt modelId="{858242E5-11B7-408C-B46D-70D58732C375}" type="pres">
      <dgm:prSet presAssocID="{6C573B68-30CE-40DD-B17B-7CEED7234473}" presName="root" presStyleCnt="0">
        <dgm:presLayoutVars>
          <dgm:dir/>
          <dgm:resizeHandles val="exact"/>
        </dgm:presLayoutVars>
      </dgm:prSet>
      <dgm:spPr/>
    </dgm:pt>
    <dgm:pt modelId="{7405C2A2-37EB-49D5-98A8-F7D6A35FEABB}" type="pres">
      <dgm:prSet presAssocID="{95C4AA70-002F-466E-957C-27D1BB1994E7}" presName="compNode" presStyleCnt="0"/>
      <dgm:spPr/>
    </dgm:pt>
    <dgm:pt modelId="{90204BCD-1105-441F-8A3A-AF41F7EAD2B7}" type="pres">
      <dgm:prSet presAssocID="{95C4AA70-002F-466E-957C-27D1BB1994E7}" presName="iconBgRect" presStyleLbl="bgShp" presStyleIdx="0" presStyleCnt="4"/>
      <dgm:spPr>
        <a:prstGeom prst="round2DiagRect">
          <a:avLst>
            <a:gd name="adj1" fmla="val 29727"/>
            <a:gd name="adj2" fmla="val 0"/>
          </a:avLst>
        </a:prstGeom>
      </dgm:spPr>
    </dgm:pt>
    <dgm:pt modelId="{54F66168-0020-4D9D-9B13-CFCCB8195116}" type="pres">
      <dgm:prSet presAssocID="{95C4AA70-002F-466E-957C-27D1BB1994E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bri"/>
        </a:ext>
      </dgm:extLst>
    </dgm:pt>
    <dgm:pt modelId="{0974BFA0-DD6F-4D68-A350-757738CA1458}" type="pres">
      <dgm:prSet presAssocID="{95C4AA70-002F-466E-957C-27D1BB1994E7}" presName="spaceRect" presStyleCnt="0"/>
      <dgm:spPr/>
    </dgm:pt>
    <dgm:pt modelId="{B9A26A94-D79B-457B-8F44-BC5BB15C84D4}" type="pres">
      <dgm:prSet presAssocID="{95C4AA70-002F-466E-957C-27D1BB1994E7}" presName="textRect" presStyleLbl="revTx" presStyleIdx="0" presStyleCnt="4">
        <dgm:presLayoutVars>
          <dgm:chMax val="1"/>
          <dgm:chPref val="1"/>
        </dgm:presLayoutVars>
      </dgm:prSet>
      <dgm:spPr/>
    </dgm:pt>
    <dgm:pt modelId="{71C7F50B-B07F-4B7B-B93F-1A77662465BF}" type="pres">
      <dgm:prSet presAssocID="{0422142B-6678-43B0-8AE5-D16C53762627}" presName="sibTrans" presStyleCnt="0"/>
      <dgm:spPr/>
    </dgm:pt>
    <dgm:pt modelId="{1B6CF0D2-F6AD-47B8-8899-C0ABBC3FF3BE}" type="pres">
      <dgm:prSet presAssocID="{73E45FD9-0F16-4C57-BD90-CB871E0DEF02}" presName="compNode" presStyleCnt="0"/>
      <dgm:spPr/>
    </dgm:pt>
    <dgm:pt modelId="{F5F9C79D-84EE-4580-BDE0-BD72979D94FE}" type="pres">
      <dgm:prSet presAssocID="{73E45FD9-0F16-4C57-BD90-CB871E0DEF02}" presName="iconBgRect" presStyleLbl="bgShp" presStyleIdx="1" presStyleCnt="4"/>
      <dgm:spPr>
        <a:prstGeom prst="round2DiagRect">
          <a:avLst>
            <a:gd name="adj1" fmla="val 29727"/>
            <a:gd name="adj2" fmla="val 0"/>
          </a:avLst>
        </a:prstGeom>
      </dgm:spPr>
    </dgm:pt>
    <dgm:pt modelId="{FAA01518-1176-49E2-9454-742FE4A3A550}" type="pres">
      <dgm:prSet presAssocID="{73E45FD9-0F16-4C57-BD90-CB871E0DEF0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44BA2D2-69CF-4C89-A948-A6E9BCB4F600}" type="pres">
      <dgm:prSet presAssocID="{73E45FD9-0F16-4C57-BD90-CB871E0DEF02}" presName="spaceRect" presStyleCnt="0"/>
      <dgm:spPr/>
    </dgm:pt>
    <dgm:pt modelId="{6BE8A3B0-B8E8-4FA3-B1D8-22F8669DB491}" type="pres">
      <dgm:prSet presAssocID="{73E45FD9-0F16-4C57-BD90-CB871E0DEF02}" presName="textRect" presStyleLbl="revTx" presStyleIdx="1" presStyleCnt="4">
        <dgm:presLayoutVars>
          <dgm:chMax val="1"/>
          <dgm:chPref val="1"/>
        </dgm:presLayoutVars>
      </dgm:prSet>
      <dgm:spPr/>
    </dgm:pt>
    <dgm:pt modelId="{8B464DFE-4640-4076-B4E9-F18ACA41DBEA}" type="pres">
      <dgm:prSet presAssocID="{D155F80A-0855-4E7D-B63A-D6BD4E69761C}" presName="sibTrans" presStyleCnt="0"/>
      <dgm:spPr/>
    </dgm:pt>
    <dgm:pt modelId="{8B7202BC-D4B6-4A4E-AF90-6DA90E92C5DD}" type="pres">
      <dgm:prSet presAssocID="{D297F2DD-B400-49DC-AE67-15B2F12A10C7}" presName="compNode" presStyleCnt="0"/>
      <dgm:spPr/>
    </dgm:pt>
    <dgm:pt modelId="{5D833F15-2190-41AA-A383-F9D0E7608E95}" type="pres">
      <dgm:prSet presAssocID="{D297F2DD-B400-49DC-AE67-15B2F12A10C7}" presName="iconBgRect" presStyleLbl="bgShp" presStyleIdx="2" presStyleCnt="4"/>
      <dgm:spPr>
        <a:prstGeom prst="round2DiagRect">
          <a:avLst>
            <a:gd name="adj1" fmla="val 29727"/>
            <a:gd name="adj2" fmla="val 0"/>
          </a:avLst>
        </a:prstGeom>
      </dgm:spPr>
    </dgm:pt>
    <dgm:pt modelId="{434A58C0-E0B6-4C5A-9CDF-0B3962C72195}" type="pres">
      <dgm:prSet presAssocID="{D297F2DD-B400-49DC-AE67-15B2F12A10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gno di spunta"/>
        </a:ext>
      </dgm:extLst>
    </dgm:pt>
    <dgm:pt modelId="{26E03FFC-5554-46FC-A678-C97376FBE3CB}" type="pres">
      <dgm:prSet presAssocID="{D297F2DD-B400-49DC-AE67-15B2F12A10C7}" presName="spaceRect" presStyleCnt="0"/>
      <dgm:spPr/>
    </dgm:pt>
    <dgm:pt modelId="{58FF0E83-1CE5-4CBB-92E2-2BEB2C687271}" type="pres">
      <dgm:prSet presAssocID="{D297F2DD-B400-49DC-AE67-15B2F12A10C7}" presName="textRect" presStyleLbl="revTx" presStyleIdx="2" presStyleCnt="4">
        <dgm:presLayoutVars>
          <dgm:chMax val="1"/>
          <dgm:chPref val="1"/>
        </dgm:presLayoutVars>
      </dgm:prSet>
      <dgm:spPr/>
    </dgm:pt>
    <dgm:pt modelId="{71AA9666-7505-4EC6-BF80-A5CDD87D7DC5}" type="pres">
      <dgm:prSet presAssocID="{AC195501-234F-4DC0-A35D-3BB89C5BE29F}" presName="sibTrans" presStyleCnt="0"/>
      <dgm:spPr/>
    </dgm:pt>
    <dgm:pt modelId="{CAB87807-ABC4-4E53-B423-4584026987D7}" type="pres">
      <dgm:prSet presAssocID="{0297721D-0FD5-4E2B-B1AF-51E17468869A}" presName="compNode" presStyleCnt="0"/>
      <dgm:spPr/>
    </dgm:pt>
    <dgm:pt modelId="{B452DE9E-6916-445B-B59A-7BF96936C6FE}" type="pres">
      <dgm:prSet presAssocID="{0297721D-0FD5-4E2B-B1AF-51E17468869A}" presName="iconBgRect" presStyleLbl="bgShp" presStyleIdx="3" presStyleCnt="4"/>
      <dgm:spPr>
        <a:prstGeom prst="round2DiagRect">
          <a:avLst>
            <a:gd name="adj1" fmla="val 29727"/>
            <a:gd name="adj2" fmla="val 0"/>
          </a:avLst>
        </a:prstGeom>
      </dgm:spPr>
    </dgm:pt>
    <dgm:pt modelId="{7A04C438-36C5-4A82-8DDD-E0DD007E0A14}" type="pres">
      <dgm:prSet presAssocID="{0297721D-0FD5-4E2B-B1AF-51E1746886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750D9A7-2A90-4217-9A77-1BADA45AF5E0}" type="pres">
      <dgm:prSet presAssocID="{0297721D-0FD5-4E2B-B1AF-51E17468869A}" presName="spaceRect" presStyleCnt="0"/>
      <dgm:spPr/>
    </dgm:pt>
    <dgm:pt modelId="{483533A8-355F-4CD6-BEC8-FCCDF4DAB688}" type="pres">
      <dgm:prSet presAssocID="{0297721D-0FD5-4E2B-B1AF-51E17468869A}" presName="textRect" presStyleLbl="revTx" presStyleIdx="3" presStyleCnt="4">
        <dgm:presLayoutVars>
          <dgm:chMax val="1"/>
          <dgm:chPref val="1"/>
        </dgm:presLayoutVars>
      </dgm:prSet>
      <dgm:spPr/>
    </dgm:pt>
  </dgm:ptLst>
  <dgm:cxnLst>
    <dgm:cxn modelId="{A23C8245-9648-4C6E-AEF8-95909AD2BC3A}" type="presOf" srcId="{95C4AA70-002F-466E-957C-27D1BB1994E7}" destId="{B9A26A94-D79B-457B-8F44-BC5BB15C84D4}" srcOrd="0" destOrd="0" presId="urn:microsoft.com/office/officeart/2018/5/layout/IconLeafLabelList"/>
    <dgm:cxn modelId="{B8165666-16D3-4CD8-BE98-FC57B5A19422}" type="presOf" srcId="{0297721D-0FD5-4E2B-B1AF-51E17468869A}" destId="{483533A8-355F-4CD6-BEC8-FCCDF4DAB688}" srcOrd="0" destOrd="0" presId="urn:microsoft.com/office/officeart/2018/5/layout/IconLeafLabelList"/>
    <dgm:cxn modelId="{1D7D5C55-0447-44C9-B1A3-8A95E064A147}" type="presOf" srcId="{D297F2DD-B400-49DC-AE67-15B2F12A10C7}" destId="{58FF0E83-1CE5-4CBB-92E2-2BEB2C687271}" srcOrd="0" destOrd="0" presId="urn:microsoft.com/office/officeart/2018/5/layout/IconLeafLabelList"/>
    <dgm:cxn modelId="{28F7BE84-9F54-4451-93ED-EDAEEBEFB10C}" type="presOf" srcId="{6C573B68-30CE-40DD-B17B-7CEED7234473}" destId="{858242E5-11B7-408C-B46D-70D58732C375}" srcOrd="0" destOrd="0" presId="urn:microsoft.com/office/officeart/2018/5/layout/IconLeafLabelList"/>
    <dgm:cxn modelId="{E71AB294-850C-4BB8-92DE-4D1F798D0B09}" srcId="{6C573B68-30CE-40DD-B17B-7CEED7234473}" destId="{0297721D-0FD5-4E2B-B1AF-51E17468869A}" srcOrd="3" destOrd="0" parTransId="{5F2ADBE3-D2F9-4A67-B026-4B68C9601940}" sibTransId="{78CC89B9-A56E-490D-B663-CB71DBFE3DF9}"/>
    <dgm:cxn modelId="{98F0929A-75B2-4696-9823-008C071BFAEA}" type="presOf" srcId="{73E45FD9-0F16-4C57-BD90-CB871E0DEF02}" destId="{6BE8A3B0-B8E8-4FA3-B1D8-22F8669DB491}" srcOrd="0" destOrd="0" presId="urn:microsoft.com/office/officeart/2018/5/layout/IconLeafLabelList"/>
    <dgm:cxn modelId="{92554FA8-9547-4753-B401-5330B5C8522F}" srcId="{6C573B68-30CE-40DD-B17B-7CEED7234473}" destId="{73E45FD9-0F16-4C57-BD90-CB871E0DEF02}" srcOrd="1" destOrd="0" parTransId="{E94EC410-9622-45FA-95C1-9FC55D2A3357}" sibTransId="{D155F80A-0855-4E7D-B63A-D6BD4E69761C}"/>
    <dgm:cxn modelId="{5024C2C7-4570-4C91-8C8C-BD2D553C39C0}" srcId="{6C573B68-30CE-40DD-B17B-7CEED7234473}" destId="{95C4AA70-002F-466E-957C-27D1BB1994E7}" srcOrd="0" destOrd="0" parTransId="{F045B537-B1E8-401C-BD93-47D2AA001021}" sibTransId="{0422142B-6678-43B0-8AE5-D16C53762627}"/>
    <dgm:cxn modelId="{F19E07FF-6DB0-4024-9ABD-7DDE05980174}" srcId="{6C573B68-30CE-40DD-B17B-7CEED7234473}" destId="{D297F2DD-B400-49DC-AE67-15B2F12A10C7}" srcOrd="2" destOrd="0" parTransId="{BB7D0030-93C9-43F3-B9DF-0283136C7DC7}" sibTransId="{AC195501-234F-4DC0-A35D-3BB89C5BE29F}"/>
    <dgm:cxn modelId="{C90DA0B2-449D-4CF1-A645-8C28D4C67F61}" type="presParOf" srcId="{858242E5-11B7-408C-B46D-70D58732C375}" destId="{7405C2A2-37EB-49D5-98A8-F7D6A35FEABB}" srcOrd="0" destOrd="0" presId="urn:microsoft.com/office/officeart/2018/5/layout/IconLeafLabelList"/>
    <dgm:cxn modelId="{7A524AF3-55E8-4892-A923-3405790E1EEF}" type="presParOf" srcId="{7405C2A2-37EB-49D5-98A8-F7D6A35FEABB}" destId="{90204BCD-1105-441F-8A3A-AF41F7EAD2B7}" srcOrd="0" destOrd="0" presId="urn:microsoft.com/office/officeart/2018/5/layout/IconLeafLabelList"/>
    <dgm:cxn modelId="{8F22BD2C-FD3A-4E21-AD8F-E2493F9B94EB}" type="presParOf" srcId="{7405C2A2-37EB-49D5-98A8-F7D6A35FEABB}" destId="{54F66168-0020-4D9D-9B13-CFCCB8195116}" srcOrd="1" destOrd="0" presId="urn:microsoft.com/office/officeart/2018/5/layout/IconLeafLabelList"/>
    <dgm:cxn modelId="{3F0377D5-CCF0-483A-BC7B-0F33CB8388CB}" type="presParOf" srcId="{7405C2A2-37EB-49D5-98A8-F7D6A35FEABB}" destId="{0974BFA0-DD6F-4D68-A350-757738CA1458}" srcOrd="2" destOrd="0" presId="urn:microsoft.com/office/officeart/2018/5/layout/IconLeafLabelList"/>
    <dgm:cxn modelId="{5D959BD2-6F34-44D4-80C5-6DE9A3E21795}" type="presParOf" srcId="{7405C2A2-37EB-49D5-98A8-F7D6A35FEABB}" destId="{B9A26A94-D79B-457B-8F44-BC5BB15C84D4}" srcOrd="3" destOrd="0" presId="urn:microsoft.com/office/officeart/2018/5/layout/IconLeafLabelList"/>
    <dgm:cxn modelId="{5DE64D67-F0F6-456F-BD55-6A6CB1D0A4CC}" type="presParOf" srcId="{858242E5-11B7-408C-B46D-70D58732C375}" destId="{71C7F50B-B07F-4B7B-B93F-1A77662465BF}" srcOrd="1" destOrd="0" presId="urn:microsoft.com/office/officeart/2018/5/layout/IconLeafLabelList"/>
    <dgm:cxn modelId="{E7EFC8AB-B5DD-462C-85ED-5D1527EF688A}" type="presParOf" srcId="{858242E5-11B7-408C-B46D-70D58732C375}" destId="{1B6CF0D2-F6AD-47B8-8899-C0ABBC3FF3BE}" srcOrd="2" destOrd="0" presId="urn:microsoft.com/office/officeart/2018/5/layout/IconLeafLabelList"/>
    <dgm:cxn modelId="{C4811E66-29EC-4650-A486-D09D4FB9B48F}" type="presParOf" srcId="{1B6CF0D2-F6AD-47B8-8899-C0ABBC3FF3BE}" destId="{F5F9C79D-84EE-4580-BDE0-BD72979D94FE}" srcOrd="0" destOrd="0" presId="urn:microsoft.com/office/officeart/2018/5/layout/IconLeafLabelList"/>
    <dgm:cxn modelId="{3D55CB89-ECF8-4149-91A8-B823EE2CB4F1}" type="presParOf" srcId="{1B6CF0D2-F6AD-47B8-8899-C0ABBC3FF3BE}" destId="{FAA01518-1176-49E2-9454-742FE4A3A550}" srcOrd="1" destOrd="0" presId="urn:microsoft.com/office/officeart/2018/5/layout/IconLeafLabelList"/>
    <dgm:cxn modelId="{6DE5179C-14D8-47A9-801A-412E9D48BD88}" type="presParOf" srcId="{1B6CF0D2-F6AD-47B8-8899-C0ABBC3FF3BE}" destId="{444BA2D2-69CF-4C89-A948-A6E9BCB4F600}" srcOrd="2" destOrd="0" presId="urn:microsoft.com/office/officeart/2018/5/layout/IconLeafLabelList"/>
    <dgm:cxn modelId="{1B3F0D4C-C21A-4184-B16D-AF2F71751367}" type="presParOf" srcId="{1B6CF0D2-F6AD-47B8-8899-C0ABBC3FF3BE}" destId="{6BE8A3B0-B8E8-4FA3-B1D8-22F8669DB491}" srcOrd="3" destOrd="0" presId="urn:microsoft.com/office/officeart/2018/5/layout/IconLeafLabelList"/>
    <dgm:cxn modelId="{DC1E93AE-016F-41A5-83EB-67FA78F76760}" type="presParOf" srcId="{858242E5-11B7-408C-B46D-70D58732C375}" destId="{8B464DFE-4640-4076-B4E9-F18ACA41DBEA}" srcOrd="3" destOrd="0" presId="urn:microsoft.com/office/officeart/2018/5/layout/IconLeafLabelList"/>
    <dgm:cxn modelId="{3A1F8352-F799-4A5E-B820-EE3376C90E83}" type="presParOf" srcId="{858242E5-11B7-408C-B46D-70D58732C375}" destId="{8B7202BC-D4B6-4A4E-AF90-6DA90E92C5DD}" srcOrd="4" destOrd="0" presId="urn:microsoft.com/office/officeart/2018/5/layout/IconLeafLabelList"/>
    <dgm:cxn modelId="{1A9390A4-AC23-423F-914D-1756A15C89D2}" type="presParOf" srcId="{8B7202BC-D4B6-4A4E-AF90-6DA90E92C5DD}" destId="{5D833F15-2190-41AA-A383-F9D0E7608E95}" srcOrd="0" destOrd="0" presId="urn:microsoft.com/office/officeart/2018/5/layout/IconLeafLabelList"/>
    <dgm:cxn modelId="{F4D991BA-6149-4C59-82CF-3AD31D255AE0}" type="presParOf" srcId="{8B7202BC-D4B6-4A4E-AF90-6DA90E92C5DD}" destId="{434A58C0-E0B6-4C5A-9CDF-0B3962C72195}" srcOrd="1" destOrd="0" presId="urn:microsoft.com/office/officeart/2018/5/layout/IconLeafLabelList"/>
    <dgm:cxn modelId="{BF4DC2A7-0FC1-4219-A2D3-BA34912DB970}" type="presParOf" srcId="{8B7202BC-D4B6-4A4E-AF90-6DA90E92C5DD}" destId="{26E03FFC-5554-46FC-A678-C97376FBE3CB}" srcOrd="2" destOrd="0" presId="urn:microsoft.com/office/officeart/2018/5/layout/IconLeafLabelList"/>
    <dgm:cxn modelId="{6477F975-45F2-4CA5-B1B0-4E00D3EEB5CD}" type="presParOf" srcId="{8B7202BC-D4B6-4A4E-AF90-6DA90E92C5DD}" destId="{58FF0E83-1CE5-4CBB-92E2-2BEB2C687271}" srcOrd="3" destOrd="0" presId="urn:microsoft.com/office/officeart/2018/5/layout/IconLeafLabelList"/>
    <dgm:cxn modelId="{12297542-5B74-431D-B725-225FC5CBB9E6}" type="presParOf" srcId="{858242E5-11B7-408C-B46D-70D58732C375}" destId="{71AA9666-7505-4EC6-BF80-A5CDD87D7DC5}" srcOrd="5" destOrd="0" presId="urn:microsoft.com/office/officeart/2018/5/layout/IconLeafLabelList"/>
    <dgm:cxn modelId="{0B3FD8E4-DE17-46DB-BE9D-1C416EEC161A}" type="presParOf" srcId="{858242E5-11B7-408C-B46D-70D58732C375}" destId="{CAB87807-ABC4-4E53-B423-4584026987D7}" srcOrd="6" destOrd="0" presId="urn:microsoft.com/office/officeart/2018/5/layout/IconLeafLabelList"/>
    <dgm:cxn modelId="{51560C45-07E3-423D-A7A5-82AC280234BB}" type="presParOf" srcId="{CAB87807-ABC4-4E53-B423-4584026987D7}" destId="{B452DE9E-6916-445B-B59A-7BF96936C6FE}" srcOrd="0" destOrd="0" presId="urn:microsoft.com/office/officeart/2018/5/layout/IconLeafLabelList"/>
    <dgm:cxn modelId="{C4D6B5D1-9B0C-4245-B686-BAF39BF3816D}" type="presParOf" srcId="{CAB87807-ABC4-4E53-B423-4584026987D7}" destId="{7A04C438-36C5-4A82-8DDD-E0DD007E0A14}" srcOrd="1" destOrd="0" presId="urn:microsoft.com/office/officeart/2018/5/layout/IconLeafLabelList"/>
    <dgm:cxn modelId="{888C32B2-F087-4337-B7C2-0473B5A6B156}" type="presParOf" srcId="{CAB87807-ABC4-4E53-B423-4584026987D7}" destId="{F750D9A7-2A90-4217-9A77-1BADA45AF5E0}" srcOrd="2" destOrd="0" presId="urn:microsoft.com/office/officeart/2018/5/layout/IconLeafLabelList"/>
    <dgm:cxn modelId="{DD395A3F-1914-41E2-B699-D2BDD3945221}" type="presParOf" srcId="{CAB87807-ABC4-4E53-B423-4584026987D7}" destId="{483533A8-355F-4CD6-BEC8-FCCDF4DAB688}"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37AA4E-6ECF-4077-8F5A-D826BDB1A307}"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4216550F-5C91-4FCB-B799-A9872510634D}">
      <dgm:prSet/>
      <dgm:spPr/>
      <dgm:t>
        <a:bodyPr/>
        <a:lstStyle/>
        <a:p>
          <a:r>
            <a:rPr lang="en-US"/>
            <a:t>Introduction to Unsupervised Learning</a:t>
          </a:r>
        </a:p>
      </dgm:t>
    </dgm:pt>
    <dgm:pt modelId="{7595EB3E-F0CC-4654-A662-F4823BDC65D1}" type="parTrans" cxnId="{0E86DC38-3364-4A48-9E34-A08CA8B85C02}">
      <dgm:prSet/>
      <dgm:spPr/>
      <dgm:t>
        <a:bodyPr/>
        <a:lstStyle/>
        <a:p>
          <a:endParaRPr lang="en-US"/>
        </a:p>
      </dgm:t>
    </dgm:pt>
    <dgm:pt modelId="{F9F3309B-AE0A-40AB-9859-DB5DF102140E}" type="sibTrans" cxnId="{0E86DC38-3364-4A48-9E34-A08CA8B85C02}">
      <dgm:prSet/>
      <dgm:spPr/>
      <dgm:t>
        <a:bodyPr/>
        <a:lstStyle/>
        <a:p>
          <a:endParaRPr lang="en-US"/>
        </a:p>
      </dgm:t>
    </dgm:pt>
    <dgm:pt modelId="{7DD834A6-F335-4206-8473-CA7B0448D212}">
      <dgm:prSet/>
      <dgm:spPr/>
      <dgm:t>
        <a:bodyPr/>
        <a:lstStyle/>
        <a:p>
          <a:r>
            <a:rPr lang="en-US"/>
            <a:t>Clustering Algorithms</a:t>
          </a:r>
        </a:p>
      </dgm:t>
    </dgm:pt>
    <dgm:pt modelId="{5E9EE00F-8E85-4DB7-ACEE-4E84C5A69FFE}" type="parTrans" cxnId="{B573DAD9-E5A4-4FB1-B72E-A573988FA348}">
      <dgm:prSet/>
      <dgm:spPr/>
      <dgm:t>
        <a:bodyPr/>
        <a:lstStyle/>
        <a:p>
          <a:endParaRPr lang="en-US"/>
        </a:p>
      </dgm:t>
    </dgm:pt>
    <dgm:pt modelId="{8E865BC2-E26B-49EF-BCA6-00161C5AABD6}" type="sibTrans" cxnId="{B573DAD9-E5A4-4FB1-B72E-A573988FA348}">
      <dgm:prSet/>
      <dgm:spPr/>
      <dgm:t>
        <a:bodyPr/>
        <a:lstStyle/>
        <a:p>
          <a:endParaRPr lang="en-US"/>
        </a:p>
      </dgm:t>
    </dgm:pt>
    <dgm:pt modelId="{ADB82596-D3D3-4214-BBB9-0C43EE49CC8D}">
      <dgm:prSet/>
      <dgm:spPr/>
      <dgm:t>
        <a:bodyPr/>
        <a:lstStyle/>
        <a:p>
          <a:r>
            <a:rPr lang="en-US"/>
            <a:t>Dimensionality Reduction Techniques</a:t>
          </a:r>
        </a:p>
      </dgm:t>
    </dgm:pt>
    <dgm:pt modelId="{73EE6CEB-8C76-47AB-ACAB-F5AB1D9DCEE4}" type="parTrans" cxnId="{7636D58E-325A-4B44-9741-045CEF247DD4}">
      <dgm:prSet/>
      <dgm:spPr/>
      <dgm:t>
        <a:bodyPr/>
        <a:lstStyle/>
        <a:p>
          <a:endParaRPr lang="en-US"/>
        </a:p>
      </dgm:t>
    </dgm:pt>
    <dgm:pt modelId="{F8518B4C-69C6-488D-866A-5DC38A335F0A}" type="sibTrans" cxnId="{7636D58E-325A-4B44-9741-045CEF247DD4}">
      <dgm:prSet/>
      <dgm:spPr/>
      <dgm:t>
        <a:bodyPr/>
        <a:lstStyle/>
        <a:p>
          <a:endParaRPr lang="en-US"/>
        </a:p>
      </dgm:t>
    </dgm:pt>
    <dgm:pt modelId="{33A7AC85-C56A-4CA3-BBB3-BED8B821D97D}">
      <dgm:prSet/>
      <dgm:spPr/>
      <dgm:t>
        <a:bodyPr/>
        <a:lstStyle/>
        <a:p>
          <a:r>
            <a:rPr lang="en-US"/>
            <a:t>Anomaly Detection</a:t>
          </a:r>
        </a:p>
      </dgm:t>
    </dgm:pt>
    <dgm:pt modelId="{701027F8-FE55-433E-8837-D49EC0B567B2}" type="parTrans" cxnId="{3FB55557-0BF7-4DB2-A769-DDCC5D2209A4}">
      <dgm:prSet/>
      <dgm:spPr/>
      <dgm:t>
        <a:bodyPr/>
        <a:lstStyle/>
        <a:p>
          <a:endParaRPr lang="en-US"/>
        </a:p>
      </dgm:t>
    </dgm:pt>
    <dgm:pt modelId="{B6C5511E-77F9-41A9-AFD2-02D2B7EC96E1}" type="sibTrans" cxnId="{3FB55557-0BF7-4DB2-A769-DDCC5D2209A4}">
      <dgm:prSet/>
      <dgm:spPr/>
      <dgm:t>
        <a:bodyPr/>
        <a:lstStyle/>
        <a:p>
          <a:endParaRPr lang="en-US"/>
        </a:p>
      </dgm:t>
    </dgm:pt>
    <dgm:pt modelId="{B66A2974-92AD-43A3-BF1B-66291215D3D2}" type="pres">
      <dgm:prSet presAssocID="{9837AA4E-6ECF-4077-8F5A-D826BDB1A307}" presName="outerComposite" presStyleCnt="0">
        <dgm:presLayoutVars>
          <dgm:chMax val="5"/>
          <dgm:dir/>
          <dgm:resizeHandles val="exact"/>
        </dgm:presLayoutVars>
      </dgm:prSet>
      <dgm:spPr/>
    </dgm:pt>
    <dgm:pt modelId="{E11D5DCD-4CC4-41B0-9285-82035F93B766}" type="pres">
      <dgm:prSet presAssocID="{9837AA4E-6ECF-4077-8F5A-D826BDB1A307}" presName="dummyMaxCanvas" presStyleCnt="0">
        <dgm:presLayoutVars/>
      </dgm:prSet>
      <dgm:spPr/>
    </dgm:pt>
    <dgm:pt modelId="{EC090AFB-D097-4369-B9AA-D2F36BFE73D0}" type="pres">
      <dgm:prSet presAssocID="{9837AA4E-6ECF-4077-8F5A-D826BDB1A307}" presName="FourNodes_1" presStyleLbl="node1" presStyleIdx="0" presStyleCnt="4">
        <dgm:presLayoutVars>
          <dgm:bulletEnabled val="1"/>
        </dgm:presLayoutVars>
      </dgm:prSet>
      <dgm:spPr/>
    </dgm:pt>
    <dgm:pt modelId="{ED3C49CB-141C-4326-A1F5-57E3E8836531}" type="pres">
      <dgm:prSet presAssocID="{9837AA4E-6ECF-4077-8F5A-D826BDB1A307}" presName="FourNodes_2" presStyleLbl="node1" presStyleIdx="1" presStyleCnt="4">
        <dgm:presLayoutVars>
          <dgm:bulletEnabled val="1"/>
        </dgm:presLayoutVars>
      </dgm:prSet>
      <dgm:spPr/>
    </dgm:pt>
    <dgm:pt modelId="{6E32CB55-CB4E-4426-8AF4-E0E9284223B5}" type="pres">
      <dgm:prSet presAssocID="{9837AA4E-6ECF-4077-8F5A-D826BDB1A307}" presName="FourNodes_3" presStyleLbl="node1" presStyleIdx="2" presStyleCnt="4">
        <dgm:presLayoutVars>
          <dgm:bulletEnabled val="1"/>
        </dgm:presLayoutVars>
      </dgm:prSet>
      <dgm:spPr/>
    </dgm:pt>
    <dgm:pt modelId="{3A46C496-6CB1-4AC0-B073-F227800E8EEA}" type="pres">
      <dgm:prSet presAssocID="{9837AA4E-6ECF-4077-8F5A-D826BDB1A307}" presName="FourNodes_4" presStyleLbl="node1" presStyleIdx="3" presStyleCnt="4">
        <dgm:presLayoutVars>
          <dgm:bulletEnabled val="1"/>
        </dgm:presLayoutVars>
      </dgm:prSet>
      <dgm:spPr/>
    </dgm:pt>
    <dgm:pt modelId="{FCA92FEE-693A-4B0E-86B7-625016CB7BE0}" type="pres">
      <dgm:prSet presAssocID="{9837AA4E-6ECF-4077-8F5A-D826BDB1A307}" presName="FourConn_1-2" presStyleLbl="fgAccFollowNode1" presStyleIdx="0" presStyleCnt="3">
        <dgm:presLayoutVars>
          <dgm:bulletEnabled val="1"/>
        </dgm:presLayoutVars>
      </dgm:prSet>
      <dgm:spPr/>
    </dgm:pt>
    <dgm:pt modelId="{F115DFAE-C7D5-48CD-A804-B720C7223C05}" type="pres">
      <dgm:prSet presAssocID="{9837AA4E-6ECF-4077-8F5A-D826BDB1A307}" presName="FourConn_2-3" presStyleLbl="fgAccFollowNode1" presStyleIdx="1" presStyleCnt="3">
        <dgm:presLayoutVars>
          <dgm:bulletEnabled val="1"/>
        </dgm:presLayoutVars>
      </dgm:prSet>
      <dgm:spPr/>
    </dgm:pt>
    <dgm:pt modelId="{8817D645-BF90-4EEB-8820-EB63AFB936E5}" type="pres">
      <dgm:prSet presAssocID="{9837AA4E-6ECF-4077-8F5A-D826BDB1A307}" presName="FourConn_3-4" presStyleLbl="fgAccFollowNode1" presStyleIdx="2" presStyleCnt="3">
        <dgm:presLayoutVars>
          <dgm:bulletEnabled val="1"/>
        </dgm:presLayoutVars>
      </dgm:prSet>
      <dgm:spPr/>
    </dgm:pt>
    <dgm:pt modelId="{D7BC53F2-A7E5-45A6-8CC2-EB0706B3600A}" type="pres">
      <dgm:prSet presAssocID="{9837AA4E-6ECF-4077-8F5A-D826BDB1A307}" presName="FourNodes_1_text" presStyleLbl="node1" presStyleIdx="3" presStyleCnt="4">
        <dgm:presLayoutVars>
          <dgm:bulletEnabled val="1"/>
        </dgm:presLayoutVars>
      </dgm:prSet>
      <dgm:spPr/>
    </dgm:pt>
    <dgm:pt modelId="{49A4A070-B368-49F8-AAE9-F28ACAF9D41B}" type="pres">
      <dgm:prSet presAssocID="{9837AA4E-6ECF-4077-8F5A-D826BDB1A307}" presName="FourNodes_2_text" presStyleLbl="node1" presStyleIdx="3" presStyleCnt="4">
        <dgm:presLayoutVars>
          <dgm:bulletEnabled val="1"/>
        </dgm:presLayoutVars>
      </dgm:prSet>
      <dgm:spPr/>
    </dgm:pt>
    <dgm:pt modelId="{0B827C36-DC3D-4090-AAA6-E134A48732F3}" type="pres">
      <dgm:prSet presAssocID="{9837AA4E-6ECF-4077-8F5A-D826BDB1A307}" presName="FourNodes_3_text" presStyleLbl="node1" presStyleIdx="3" presStyleCnt="4">
        <dgm:presLayoutVars>
          <dgm:bulletEnabled val="1"/>
        </dgm:presLayoutVars>
      </dgm:prSet>
      <dgm:spPr/>
    </dgm:pt>
    <dgm:pt modelId="{FD10A10E-B4FE-40D7-B4F5-8245D9CAB29E}" type="pres">
      <dgm:prSet presAssocID="{9837AA4E-6ECF-4077-8F5A-D826BDB1A307}" presName="FourNodes_4_text" presStyleLbl="node1" presStyleIdx="3" presStyleCnt="4">
        <dgm:presLayoutVars>
          <dgm:bulletEnabled val="1"/>
        </dgm:presLayoutVars>
      </dgm:prSet>
      <dgm:spPr/>
    </dgm:pt>
  </dgm:ptLst>
  <dgm:cxnLst>
    <dgm:cxn modelId="{1D4F5115-FA5A-49AB-84B1-D17E4EF3705D}" type="presOf" srcId="{33A7AC85-C56A-4CA3-BBB3-BED8B821D97D}" destId="{FD10A10E-B4FE-40D7-B4F5-8245D9CAB29E}" srcOrd="1" destOrd="0" presId="urn:microsoft.com/office/officeart/2005/8/layout/vProcess5"/>
    <dgm:cxn modelId="{1FD7CF17-DE6C-43DC-864C-E0EBFAC26794}" type="presOf" srcId="{ADB82596-D3D3-4214-BBB9-0C43EE49CC8D}" destId="{0B827C36-DC3D-4090-AAA6-E134A48732F3}" srcOrd="1" destOrd="0" presId="urn:microsoft.com/office/officeart/2005/8/layout/vProcess5"/>
    <dgm:cxn modelId="{A2538B2E-9636-4B7E-8280-BE41A20D2B1A}" type="presOf" srcId="{7DD834A6-F335-4206-8473-CA7B0448D212}" destId="{49A4A070-B368-49F8-AAE9-F28ACAF9D41B}" srcOrd="1" destOrd="0" presId="urn:microsoft.com/office/officeart/2005/8/layout/vProcess5"/>
    <dgm:cxn modelId="{0E86DC38-3364-4A48-9E34-A08CA8B85C02}" srcId="{9837AA4E-6ECF-4077-8F5A-D826BDB1A307}" destId="{4216550F-5C91-4FCB-B799-A9872510634D}" srcOrd="0" destOrd="0" parTransId="{7595EB3E-F0CC-4654-A662-F4823BDC65D1}" sibTransId="{F9F3309B-AE0A-40AB-9859-DB5DF102140E}"/>
    <dgm:cxn modelId="{EC2C574A-E85F-4757-A445-B34FD19EF32A}" type="presOf" srcId="{8E865BC2-E26B-49EF-BCA6-00161C5AABD6}" destId="{F115DFAE-C7D5-48CD-A804-B720C7223C05}" srcOrd="0" destOrd="0" presId="urn:microsoft.com/office/officeart/2005/8/layout/vProcess5"/>
    <dgm:cxn modelId="{4EC3504B-C8AA-4A91-A7E1-A6107FA39B3E}" type="presOf" srcId="{4216550F-5C91-4FCB-B799-A9872510634D}" destId="{D7BC53F2-A7E5-45A6-8CC2-EB0706B3600A}" srcOrd="1" destOrd="0" presId="urn:microsoft.com/office/officeart/2005/8/layout/vProcess5"/>
    <dgm:cxn modelId="{32438E50-7300-4D46-836B-436ED308B122}" type="presOf" srcId="{9837AA4E-6ECF-4077-8F5A-D826BDB1A307}" destId="{B66A2974-92AD-43A3-BF1B-66291215D3D2}" srcOrd="0" destOrd="0" presId="urn:microsoft.com/office/officeart/2005/8/layout/vProcess5"/>
    <dgm:cxn modelId="{3FB55557-0BF7-4DB2-A769-DDCC5D2209A4}" srcId="{9837AA4E-6ECF-4077-8F5A-D826BDB1A307}" destId="{33A7AC85-C56A-4CA3-BBB3-BED8B821D97D}" srcOrd="3" destOrd="0" parTransId="{701027F8-FE55-433E-8837-D49EC0B567B2}" sibTransId="{B6C5511E-77F9-41A9-AFD2-02D2B7EC96E1}"/>
    <dgm:cxn modelId="{7636D58E-325A-4B44-9741-045CEF247DD4}" srcId="{9837AA4E-6ECF-4077-8F5A-D826BDB1A307}" destId="{ADB82596-D3D3-4214-BBB9-0C43EE49CC8D}" srcOrd="2" destOrd="0" parTransId="{73EE6CEB-8C76-47AB-ACAB-F5AB1D9DCEE4}" sibTransId="{F8518B4C-69C6-488D-866A-5DC38A335F0A}"/>
    <dgm:cxn modelId="{EDE8E9A7-2DAC-4300-B1E6-A4E0A4692D7F}" type="presOf" srcId="{F8518B4C-69C6-488D-866A-5DC38A335F0A}" destId="{8817D645-BF90-4EEB-8820-EB63AFB936E5}" srcOrd="0" destOrd="0" presId="urn:microsoft.com/office/officeart/2005/8/layout/vProcess5"/>
    <dgm:cxn modelId="{A9C050B5-A7B6-4B94-B45F-0716D158AFCF}" type="presOf" srcId="{33A7AC85-C56A-4CA3-BBB3-BED8B821D97D}" destId="{3A46C496-6CB1-4AC0-B073-F227800E8EEA}" srcOrd="0" destOrd="0" presId="urn:microsoft.com/office/officeart/2005/8/layout/vProcess5"/>
    <dgm:cxn modelId="{F240A8BC-8FA1-420E-99A9-FF0E0D103DE6}" type="presOf" srcId="{4216550F-5C91-4FCB-B799-A9872510634D}" destId="{EC090AFB-D097-4369-B9AA-D2F36BFE73D0}" srcOrd="0" destOrd="0" presId="urn:microsoft.com/office/officeart/2005/8/layout/vProcess5"/>
    <dgm:cxn modelId="{FE4265C4-8370-417A-8DD4-EEBAD9B66C47}" type="presOf" srcId="{F9F3309B-AE0A-40AB-9859-DB5DF102140E}" destId="{FCA92FEE-693A-4B0E-86B7-625016CB7BE0}" srcOrd="0" destOrd="0" presId="urn:microsoft.com/office/officeart/2005/8/layout/vProcess5"/>
    <dgm:cxn modelId="{B07C89D5-2ACD-4250-A7D5-347FC2E63600}" type="presOf" srcId="{ADB82596-D3D3-4214-BBB9-0C43EE49CC8D}" destId="{6E32CB55-CB4E-4426-8AF4-E0E9284223B5}" srcOrd="0" destOrd="0" presId="urn:microsoft.com/office/officeart/2005/8/layout/vProcess5"/>
    <dgm:cxn modelId="{B573DAD9-E5A4-4FB1-B72E-A573988FA348}" srcId="{9837AA4E-6ECF-4077-8F5A-D826BDB1A307}" destId="{7DD834A6-F335-4206-8473-CA7B0448D212}" srcOrd="1" destOrd="0" parTransId="{5E9EE00F-8E85-4DB7-ACEE-4E84C5A69FFE}" sibTransId="{8E865BC2-E26B-49EF-BCA6-00161C5AABD6}"/>
    <dgm:cxn modelId="{69AC4BF4-195F-47C8-A8D1-2104ACC450E1}" type="presOf" srcId="{7DD834A6-F335-4206-8473-CA7B0448D212}" destId="{ED3C49CB-141C-4326-A1F5-57E3E8836531}" srcOrd="0" destOrd="0" presId="urn:microsoft.com/office/officeart/2005/8/layout/vProcess5"/>
    <dgm:cxn modelId="{45F70FA9-3AE7-4691-B996-9BE109C8238A}" type="presParOf" srcId="{B66A2974-92AD-43A3-BF1B-66291215D3D2}" destId="{E11D5DCD-4CC4-41B0-9285-82035F93B766}" srcOrd="0" destOrd="0" presId="urn:microsoft.com/office/officeart/2005/8/layout/vProcess5"/>
    <dgm:cxn modelId="{3F111175-B33F-423A-B775-72DE1BA153B0}" type="presParOf" srcId="{B66A2974-92AD-43A3-BF1B-66291215D3D2}" destId="{EC090AFB-D097-4369-B9AA-D2F36BFE73D0}" srcOrd="1" destOrd="0" presId="urn:microsoft.com/office/officeart/2005/8/layout/vProcess5"/>
    <dgm:cxn modelId="{8B913482-0297-4ACA-B76A-9835E170338E}" type="presParOf" srcId="{B66A2974-92AD-43A3-BF1B-66291215D3D2}" destId="{ED3C49CB-141C-4326-A1F5-57E3E8836531}" srcOrd="2" destOrd="0" presId="urn:microsoft.com/office/officeart/2005/8/layout/vProcess5"/>
    <dgm:cxn modelId="{9DCE957F-33C0-41F1-A6D2-F76558CF9AF7}" type="presParOf" srcId="{B66A2974-92AD-43A3-BF1B-66291215D3D2}" destId="{6E32CB55-CB4E-4426-8AF4-E0E9284223B5}" srcOrd="3" destOrd="0" presId="urn:microsoft.com/office/officeart/2005/8/layout/vProcess5"/>
    <dgm:cxn modelId="{C13E7B09-DB8D-4F95-A2C5-85370FD4606E}" type="presParOf" srcId="{B66A2974-92AD-43A3-BF1B-66291215D3D2}" destId="{3A46C496-6CB1-4AC0-B073-F227800E8EEA}" srcOrd="4" destOrd="0" presId="urn:microsoft.com/office/officeart/2005/8/layout/vProcess5"/>
    <dgm:cxn modelId="{0560A4AE-3714-4834-B4EA-82ADAA567D72}" type="presParOf" srcId="{B66A2974-92AD-43A3-BF1B-66291215D3D2}" destId="{FCA92FEE-693A-4B0E-86B7-625016CB7BE0}" srcOrd="5" destOrd="0" presId="urn:microsoft.com/office/officeart/2005/8/layout/vProcess5"/>
    <dgm:cxn modelId="{C1EF3105-A5D5-4D9F-8929-A0810956A81E}" type="presParOf" srcId="{B66A2974-92AD-43A3-BF1B-66291215D3D2}" destId="{F115DFAE-C7D5-48CD-A804-B720C7223C05}" srcOrd="6" destOrd="0" presId="urn:microsoft.com/office/officeart/2005/8/layout/vProcess5"/>
    <dgm:cxn modelId="{FA62A426-7FFE-4A75-8E27-5AFE05B13A36}" type="presParOf" srcId="{B66A2974-92AD-43A3-BF1B-66291215D3D2}" destId="{8817D645-BF90-4EEB-8820-EB63AFB936E5}" srcOrd="7" destOrd="0" presId="urn:microsoft.com/office/officeart/2005/8/layout/vProcess5"/>
    <dgm:cxn modelId="{5A15F8FF-C4E6-48ED-8A17-AAE71358378C}" type="presParOf" srcId="{B66A2974-92AD-43A3-BF1B-66291215D3D2}" destId="{D7BC53F2-A7E5-45A6-8CC2-EB0706B3600A}" srcOrd="8" destOrd="0" presId="urn:microsoft.com/office/officeart/2005/8/layout/vProcess5"/>
    <dgm:cxn modelId="{7BC245D2-DF04-4405-9369-45F5FFBD7615}" type="presParOf" srcId="{B66A2974-92AD-43A3-BF1B-66291215D3D2}" destId="{49A4A070-B368-49F8-AAE9-F28ACAF9D41B}" srcOrd="9" destOrd="0" presId="urn:microsoft.com/office/officeart/2005/8/layout/vProcess5"/>
    <dgm:cxn modelId="{83AF3D0B-ED1F-4116-ACE5-0ED8F9B622D2}" type="presParOf" srcId="{B66A2974-92AD-43A3-BF1B-66291215D3D2}" destId="{0B827C36-DC3D-4090-AAA6-E134A48732F3}" srcOrd="10" destOrd="0" presId="urn:microsoft.com/office/officeart/2005/8/layout/vProcess5"/>
    <dgm:cxn modelId="{139F78FD-9FC8-4F21-935A-8396CEA4D22C}" type="presParOf" srcId="{B66A2974-92AD-43A3-BF1B-66291215D3D2}" destId="{FD10A10E-B4FE-40D7-B4F5-8245D9CAB29E}"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905523-C219-4BEA-8D28-ACF58D265487}"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F6ADA31-20DE-4110-94CA-D0F6AD00B461}">
      <dgm:prSet/>
      <dgm:spPr/>
      <dgm:t>
        <a:bodyPr/>
        <a:lstStyle/>
        <a:p>
          <a:r>
            <a:rPr lang="en-US"/>
            <a:t>Ethical Considerations in Machine Learning</a:t>
          </a:r>
        </a:p>
      </dgm:t>
    </dgm:pt>
    <dgm:pt modelId="{20CAF18D-D82F-4F9A-9C25-A7C09D736719}" type="parTrans" cxnId="{3A9101AB-F155-4D6C-8A39-6F9DD98CC58B}">
      <dgm:prSet/>
      <dgm:spPr/>
      <dgm:t>
        <a:bodyPr/>
        <a:lstStyle/>
        <a:p>
          <a:endParaRPr lang="en-US"/>
        </a:p>
      </dgm:t>
    </dgm:pt>
    <dgm:pt modelId="{0EA25F38-7C1B-4F6B-A79E-0285A85774EE}" type="sibTrans" cxnId="{3A9101AB-F155-4D6C-8A39-6F9DD98CC58B}">
      <dgm:prSet/>
      <dgm:spPr/>
      <dgm:t>
        <a:bodyPr/>
        <a:lstStyle/>
        <a:p>
          <a:endParaRPr lang="en-US"/>
        </a:p>
      </dgm:t>
    </dgm:pt>
    <dgm:pt modelId="{C5F0375B-B7E5-46E8-98BD-A8836786DD57}">
      <dgm:prSet/>
      <dgm:spPr/>
      <dgm:t>
        <a:bodyPr/>
        <a:lstStyle/>
        <a:p>
          <a:r>
            <a:rPr lang="en-US"/>
            <a:t>Fairness, Accountability, and Transparency</a:t>
          </a:r>
        </a:p>
      </dgm:t>
    </dgm:pt>
    <dgm:pt modelId="{22BD3CCB-2F16-4ED0-87C3-1FDD88F9309A}" type="parTrans" cxnId="{C921882F-D85D-4087-994C-8FE5DEE0FCD3}">
      <dgm:prSet/>
      <dgm:spPr/>
      <dgm:t>
        <a:bodyPr/>
        <a:lstStyle/>
        <a:p>
          <a:endParaRPr lang="en-US"/>
        </a:p>
      </dgm:t>
    </dgm:pt>
    <dgm:pt modelId="{D6AE839C-CD46-462F-ACFF-4DF2D9B04A1F}" type="sibTrans" cxnId="{C921882F-D85D-4087-994C-8FE5DEE0FCD3}">
      <dgm:prSet/>
      <dgm:spPr/>
      <dgm:t>
        <a:bodyPr/>
        <a:lstStyle/>
        <a:p>
          <a:endParaRPr lang="en-US"/>
        </a:p>
      </dgm:t>
    </dgm:pt>
    <dgm:pt modelId="{F68948C1-1226-4365-8E29-1098F11B1DFD}">
      <dgm:prSet/>
      <dgm:spPr/>
      <dgm:t>
        <a:bodyPr/>
        <a:lstStyle/>
        <a:p>
          <a:r>
            <a:rPr lang="en-US"/>
            <a:t>Future Trends in Machine Learning</a:t>
          </a:r>
        </a:p>
      </dgm:t>
    </dgm:pt>
    <dgm:pt modelId="{18265EC7-B789-4EAA-91F2-B600D9F746A9}" type="parTrans" cxnId="{2AFA991D-CA43-48F8-83FF-53A7DE2DC0EB}">
      <dgm:prSet/>
      <dgm:spPr/>
      <dgm:t>
        <a:bodyPr/>
        <a:lstStyle/>
        <a:p>
          <a:endParaRPr lang="en-US"/>
        </a:p>
      </dgm:t>
    </dgm:pt>
    <dgm:pt modelId="{7149BC6D-FF41-4348-B205-10D22AACCB2C}" type="sibTrans" cxnId="{2AFA991D-CA43-48F8-83FF-53A7DE2DC0EB}">
      <dgm:prSet/>
      <dgm:spPr/>
      <dgm:t>
        <a:bodyPr/>
        <a:lstStyle/>
        <a:p>
          <a:endParaRPr lang="en-US"/>
        </a:p>
      </dgm:t>
    </dgm:pt>
    <dgm:pt modelId="{48FE2B3D-4537-4C78-A717-042C524C2760}" type="pres">
      <dgm:prSet presAssocID="{13905523-C219-4BEA-8D28-ACF58D265487}" presName="root" presStyleCnt="0">
        <dgm:presLayoutVars>
          <dgm:dir/>
          <dgm:resizeHandles val="exact"/>
        </dgm:presLayoutVars>
      </dgm:prSet>
      <dgm:spPr/>
    </dgm:pt>
    <dgm:pt modelId="{8EFC52F6-1D79-4063-B519-E159338010CB}" type="pres">
      <dgm:prSet presAssocID="{6F6ADA31-20DE-4110-94CA-D0F6AD00B461}" presName="compNode" presStyleCnt="0"/>
      <dgm:spPr/>
    </dgm:pt>
    <dgm:pt modelId="{EC31DE9B-DF9E-45F3-8750-DA2D3AAA880A}" type="pres">
      <dgm:prSet presAssocID="{6F6ADA31-20DE-4110-94CA-D0F6AD00B4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0B001E4-2722-47C9-9E1A-DDC2D43E8AAA}" type="pres">
      <dgm:prSet presAssocID="{6F6ADA31-20DE-4110-94CA-D0F6AD00B461}" presName="spaceRect" presStyleCnt="0"/>
      <dgm:spPr/>
    </dgm:pt>
    <dgm:pt modelId="{9962B301-F762-4AD1-A6F8-76A5BFD74B03}" type="pres">
      <dgm:prSet presAssocID="{6F6ADA31-20DE-4110-94CA-D0F6AD00B461}" presName="textRect" presStyleLbl="revTx" presStyleIdx="0" presStyleCnt="3">
        <dgm:presLayoutVars>
          <dgm:chMax val="1"/>
          <dgm:chPref val="1"/>
        </dgm:presLayoutVars>
      </dgm:prSet>
      <dgm:spPr/>
    </dgm:pt>
    <dgm:pt modelId="{190DFD9C-A228-4C96-8F57-ABE6643D012E}" type="pres">
      <dgm:prSet presAssocID="{0EA25F38-7C1B-4F6B-A79E-0285A85774EE}" presName="sibTrans" presStyleCnt="0"/>
      <dgm:spPr/>
    </dgm:pt>
    <dgm:pt modelId="{7FBB8480-6B7E-4A15-8C9F-1F13D2E4EEF2}" type="pres">
      <dgm:prSet presAssocID="{C5F0375B-B7E5-46E8-98BD-A8836786DD57}" presName="compNode" presStyleCnt="0"/>
      <dgm:spPr/>
    </dgm:pt>
    <dgm:pt modelId="{F841F606-B881-43DA-A046-700F9367CF43}" type="pres">
      <dgm:prSet presAssocID="{C5F0375B-B7E5-46E8-98BD-A8836786DD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858B6D4C-D45C-4888-B519-B2FE949B5CD2}" type="pres">
      <dgm:prSet presAssocID="{C5F0375B-B7E5-46E8-98BD-A8836786DD57}" presName="spaceRect" presStyleCnt="0"/>
      <dgm:spPr/>
    </dgm:pt>
    <dgm:pt modelId="{FA94B631-329E-4622-91C0-2AF73D606231}" type="pres">
      <dgm:prSet presAssocID="{C5F0375B-B7E5-46E8-98BD-A8836786DD57}" presName="textRect" presStyleLbl="revTx" presStyleIdx="1" presStyleCnt="3">
        <dgm:presLayoutVars>
          <dgm:chMax val="1"/>
          <dgm:chPref val="1"/>
        </dgm:presLayoutVars>
      </dgm:prSet>
      <dgm:spPr/>
    </dgm:pt>
    <dgm:pt modelId="{3F4650B1-841A-4F85-B162-FEF80827111C}" type="pres">
      <dgm:prSet presAssocID="{D6AE839C-CD46-462F-ACFF-4DF2D9B04A1F}" presName="sibTrans" presStyleCnt="0"/>
      <dgm:spPr/>
    </dgm:pt>
    <dgm:pt modelId="{9A0C6D4C-F7D8-4A7E-98ED-4382F0FA6835}" type="pres">
      <dgm:prSet presAssocID="{F68948C1-1226-4365-8E29-1098F11B1DFD}" presName="compNode" presStyleCnt="0"/>
      <dgm:spPr/>
    </dgm:pt>
    <dgm:pt modelId="{53C6F927-5F0B-4B0B-A286-E924FDE02B36}" type="pres">
      <dgm:prSet presAssocID="{F68948C1-1226-4365-8E29-1098F11B1D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25E9ED28-06EF-4A5A-ABB7-5CF29FB6593E}" type="pres">
      <dgm:prSet presAssocID="{F68948C1-1226-4365-8E29-1098F11B1DFD}" presName="spaceRect" presStyleCnt="0"/>
      <dgm:spPr/>
    </dgm:pt>
    <dgm:pt modelId="{7865929D-AB87-40FF-84F1-7416F2D17686}" type="pres">
      <dgm:prSet presAssocID="{F68948C1-1226-4365-8E29-1098F11B1DFD}" presName="textRect" presStyleLbl="revTx" presStyleIdx="2" presStyleCnt="3">
        <dgm:presLayoutVars>
          <dgm:chMax val="1"/>
          <dgm:chPref val="1"/>
        </dgm:presLayoutVars>
      </dgm:prSet>
      <dgm:spPr/>
    </dgm:pt>
  </dgm:ptLst>
  <dgm:cxnLst>
    <dgm:cxn modelId="{28A7360F-71BE-4258-BF2A-4B1D5B6D7224}" type="presOf" srcId="{6F6ADA31-20DE-4110-94CA-D0F6AD00B461}" destId="{9962B301-F762-4AD1-A6F8-76A5BFD74B03}" srcOrd="0" destOrd="0" presId="urn:microsoft.com/office/officeart/2018/2/layout/IconLabelList"/>
    <dgm:cxn modelId="{2AFA991D-CA43-48F8-83FF-53A7DE2DC0EB}" srcId="{13905523-C219-4BEA-8D28-ACF58D265487}" destId="{F68948C1-1226-4365-8E29-1098F11B1DFD}" srcOrd="2" destOrd="0" parTransId="{18265EC7-B789-4EAA-91F2-B600D9F746A9}" sibTransId="{7149BC6D-FF41-4348-B205-10D22AACCB2C}"/>
    <dgm:cxn modelId="{C921882F-D85D-4087-994C-8FE5DEE0FCD3}" srcId="{13905523-C219-4BEA-8D28-ACF58D265487}" destId="{C5F0375B-B7E5-46E8-98BD-A8836786DD57}" srcOrd="1" destOrd="0" parTransId="{22BD3CCB-2F16-4ED0-87C3-1FDD88F9309A}" sibTransId="{D6AE839C-CD46-462F-ACFF-4DF2D9B04A1F}"/>
    <dgm:cxn modelId="{5CED0640-A6E6-44C1-9DC9-AB1659905FB7}" type="presOf" srcId="{C5F0375B-B7E5-46E8-98BD-A8836786DD57}" destId="{FA94B631-329E-4622-91C0-2AF73D606231}" srcOrd="0" destOrd="0" presId="urn:microsoft.com/office/officeart/2018/2/layout/IconLabelList"/>
    <dgm:cxn modelId="{B30CFF66-C008-4074-A213-8E1A98285A74}" type="presOf" srcId="{13905523-C219-4BEA-8D28-ACF58D265487}" destId="{48FE2B3D-4537-4C78-A717-042C524C2760}" srcOrd="0" destOrd="0" presId="urn:microsoft.com/office/officeart/2018/2/layout/IconLabelList"/>
    <dgm:cxn modelId="{3995FC6F-7512-4BB3-80B1-8A3A7DF41C5E}" type="presOf" srcId="{F68948C1-1226-4365-8E29-1098F11B1DFD}" destId="{7865929D-AB87-40FF-84F1-7416F2D17686}" srcOrd="0" destOrd="0" presId="urn:microsoft.com/office/officeart/2018/2/layout/IconLabelList"/>
    <dgm:cxn modelId="{3A9101AB-F155-4D6C-8A39-6F9DD98CC58B}" srcId="{13905523-C219-4BEA-8D28-ACF58D265487}" destId="{6F6ADA31-20DE-4110-94CA-D0F6AD00B461}" srcOrd="0" destOrd="0" parTransId="{20CAF18D-D82F-4F9A-9C25-A7C09D736719}" sibTransId="{0EA25F38-7C1B-4F6B-A79E-0285A85774EE}"/>
    <dgm:cxn modelId="{7C255799-6008-4354-90E2-77A0437A0D39}" type="presParOf" srcId="{48FE2B3D-4537-4C78-A717-042C524C2760}" destId="{8EFC52F6-1D79-4063-B519-E159338010CB}" srcOrd="0" destOrd="0" presId="urn:microsoft.com/office/officeart/2018/2/layout/IconLabelList"/>
    <dgm:cxn modelId="{44457DF4-BDDA-464F-9C4D-1C5EF25B59EF}" type="presParOf" srcId="{8EFC52F6-1D79-4063-B519-E159338010CB}" destId="{EC31DE9B-DF9E-45F3-8750-DA2D3AAA880A}" srcOrd="0" destOrd="0" presId="urn:microsoft.com/office/officeart/2018/2/layout/IconLabelList"/>
    <dgm:cxn modelId="{257204F6-4F52-490E-938B-757076327455}" type="presParOf" srcId="{8EFC52F6-1D79-4063-B519-E159338010CB}" destId="{90B001E4-2722-47C9-9E1A-DDC2D43E8AAA}" srcOrd="1" destOrd="0" presId="urn:microsoft.com/office/officeart/2018/2/layout/IconLabelList"/>
    <dgm:cxn modelId="{AE5C78B1-EEAC-4819-8079-454C49BEDEA6}" type="presParOf" srcId="{8EFC52F6-1D79-4063-B519-E159338010CB}" destId="{9962B301-F762-4AD1-A6F8-76A5BFD74B03}" srcOrd="2" destOrd="0" presId="urn:microsoft.com/office/officeart/2018/2/layout/IconLabelList"/>
    <dgm:cxn modelId="{947C8410-BC1C-469E-B40B-D25A2564A9D3}" type="presParOf" srcId="{48FE2B3D-4537-4C78-A717-042C524C2760}" destId="{190DFD9C-A228-4C96-8F57-ABE6643D012E}" srcOrd="1" destOrd="0" presId="urn:microsoft.com/office/officeart/2018/2/layout/IconLabelList"/>
    <dgm:cxn modelId="{E5C02551-2BCE-45D3-AB0E-00FBD5E5F3B6}" type="presParOf" srcId="{48FE2B3D-4537-4C78-A717-042C524C2760}" destId="{7FBB8480-6B7E-4A15-8C9F-1F13D2E4EEF2}" srcOrd="2" destOrd="0" presId="urn:microsoft.com/office/officeart/2018/2/layout/IconLabelList"/>
    <dgm:cxn modelId="{923D2F6C-9576-4A5F-9BAA-4A7245ABEA92}" type="presParOf" srcId="{7FBB8480-6B7E-4A15-8C9F-1F13D2E4EEF2}" destId="{F841F606-B881-43DA-A046-700F9367CF43}" srcOrd="0" destOrd="0" presId="urn:microsoft.com/office/officeart/2018/2/layout/IconLabelList"/>
    <dgm:cxn modelId="{12A9239E-0B3D-40A3-AEE8-4359264EBD31}" type="presParOf" srcId="{7FBB8480-6B7E-4A15-8C9F-1F13D2E4EEF2}" destId="{858B6D4C-D45C-4888-B519-B2FE949B5CD2}" srcOrd="1" destOrd="0" presId="urn:microsoft.com/office/officeart/2018/2/layout/IconLabelList"/>
    <dgm:cxn modelId="{9F280F7A-39C8-41E6-BAEF-34F1DB5A8929}" type="presParOf" srcId="{7FBB8480-6B7E-4A15-8C9F-1F13D2E4EEF2}" destId="{FA94B631-329E-4622-91C0-2AF73D606231}" srcOrd="2" destOrd="0" presId="urn:microsoft.com/office/officeart/2018/2/layout/IconLabelList"/>
    <dgm:cxn modelId="{752E364D-3268-47F8-8B26-CCD5DE1500C8}" type="presParOf" srcId="{48FE2B3D-4537-4C78-A717-042C524C2760}" destId="{3F4650B1-841A-4F85-B162-FEF80827111C}" srcOrd="3" destOrd="0" presId="urn:microsoft.com/office/officeart/2018/2/layout/IconLabelList"/>
    <dgm:cxn modelId="{7A8D1C04-4C29-4193-B015-94CA01847DCA}" type="presParOf" srcId="{48FE2B3D-4537-4C78-A717-042C524C2760}" destId="{9A0C6D4C-F7D8-4A7E-98ED-4382F0FA6835}" srcOrd="4" destOrd="0" presId="urn:microsoft.com/office/officeart/2018/2/layout/IconLabelList"/>
    <dgm:cxn modelId="{8C9839C5-6FDD-4B27-AE13-E486646A8CEA}" type="presParOf" srcId="{9A0C6D4C-F7D8-4A7E-98ED-4382F0FA6835}" destId="{53C6F927-5F0B-4B0B-A286-E924FDE02B36}" srcOrd="0" destOrd="0" presId="urn:microsoft.com/office/officeart/2018/2/layout/IconLabelList"/>
    <dgm:cxn modelId="{5CA7B573-E38E-4AC3-BA8B-A981EA09061E}" type="presParOf" srcId="{9A0C6D4C-F7D8-4A7E-98ED-4382F0FA6835}" destId="{25E9ED28-06EF-4A5A-ABB7-5CF29FB6593E}" srcOrd="1" destOrd="0" presId="urn:microsoft.com/office/officeart/2018/2/layout/IconLabelList"/>
    <dgm:cxn modelId="{F30E1268-336C-4987-ADD7-3A3E73000F55}" type="presParOf" srcId="{9A0C6D4C-F7D8-4A7E-98ED-4382F0FA6835}" destId="{7865929D-AB87-40FF-84F1-7416F2D1768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04BCD-1105-441F-8A3A-AF41F7EAD2B7}">
      <dsp:nvSpPr>
        <dsp:cNvPr id="0" name=""/>
        <dsp:cNvSpPr/>
      </dsp:nvSpPr>
      <dsp:spPr>
        <a:xfrm>
          <a:off x="320334" y="586282"/>
          <a:ext cx="1001496" cy="10014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F66168-0020-4D9D-9B13-CFCCB8195116}">
      <dsp:nvSpPr>
        <dsp:cNvPr id="0" name=""/>
        <dsp:cNvSpPr/>
      </dsp:nvSpPr>
      <dsp:spPr>
        <a:xfrm>
          <a:off x="533768" y="799715"/>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A26A94-D79B-457B-8F44-BC5BB15C84D4}">
      <dsp:nvSpPr>
        <dsp:cNvPr id="0" name=""/>
        <dsp:cNvSpPr/>
      </dsp:nvSpPr>
      <dsp:spPr>
        <a:xfrm>
          <a:off x="184" y="1899719"/>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Introduction to Supervised Learning</a:t>
          </a:r>
        </a:p>
      </dsp:txBody>
      <dsp:txXfrm>
        <a:off x="184" y="1899719"/>
        <a:ext cx="1641796" cy="656718"/>
      </dsp:txXfrm>
    </dsp:sp>
    <dsp:sp modelId="{F5F9C79D-84EE-4580-BDE0-BD72979D94FE}">
      <dsp:nvSpPr>
        <dsp:cNvPr id="0" name=""/>
        <dsp:cNvSpPr/>
      </dsp:nvSpPr>
      <dsp:spPr>
        <a:xfrm>
          <a:off x="2249446" y="586282"/>
          <a:ext cx="1001496" cy="100149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A01518-1176-49E2-9454-742FE4A3A550}">
      <dsp:nvSpPr>
        <dsp:cNvPr id="0" name=""/>
        <dsp:cNvSpPr/>
      </dsp:nvSpPr>
      <dsp:spPr>
        <a:xfrm>
          <a:off x="2462879" y="799715"/>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E8A3B0-B8E8-4FA3-B1D8-22F8669DB491}">
      <dsp:nvSpPr>
        <dsp:cNvPr id="0" name=""/>
        <dsp:cNvSpPr/>
      </dsp:nvSpPr>
      <dsp:spPr>
        <a:xfrm>
          <a:off x="1929295" y="1899719"/>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Regression Techniques</a:t>
          </a:r>
        </a:p>
      </dsp:txBody>
      <dsp:txXfrm>
        <a:off x="1929295" y="1899719"/>
        <a:ext cx="1641796" cy="656718"/>
      </dsp:txXfrm>
    </dsp:sp>
    <dsp:sp modelId="{5D833F15-2190-41AA-A383-F9D0E7608E95}">
      <dsp:nvSpPr>
        <dsp:cNvPr id="0" name=""/>
        <dsp:cNvSpPr/>
      </dsp:nvSpPr>
      <dsp:spPr>
        <a:xfrm>
          <a:off x="4178557" y="586282"/>
          <a:ext cx="1001496" cy="100149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4A58C0-E0B6-4C5A-9CDF-0B3962C72195}">
      <dsp:nvSpPr>
        <dsp:cNvPr id="0" name=""/>
        <dsp:cNvSpPr/>
      </dsp:nvSpPr>
      <dsp:spPr>
        <a:xfrm>
          <a:off x="4391991" y="799715"/>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FF0E83-1CE5-4CBB-92E2-2BEB2C687271}">
      <dsp:nvSpPr>
        <dsp:cNvPr id="0" name=""/>
        <dsp:cNvSpPr/>
      </dsp:nvSpPr>
      <dsp:spPr>
        <a:xfrm>
          <a:off x="3858407" y="1899719"/>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Classification Methods</a:t>
          </a:r>
        </a:p>
      </dsp:txBody>
      <dsp:txXfrm>
        <a:off x="3858407" y="1899719"/>
        <a:ext cx="1641796" cy="656718"/>
      </dsp:txXfrm>
    </dsp:sp>
    <dsp:sp modelId="{B452DE9E-6916-445B-B59A-7BF96936C6FE}">
      <dsp:nvSpPr>
        <dsp:cNvPr id="0" name=""/>
        <dsp:cNvSpPr/>
      </dsp:nvSpPr>
      <dsp:spPr>
        <a:xfrm>
          <a:off x="6107668" y="586282"/>
          <a:ext cx="1001496" cy="100149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4C438-36C5-4A82-8DDD-E0DD007E0A14}">
      <dsp:nvSpPr>
        <dsp:cNvPr id="0" name=""/>
        <dsp:cNvSpPr/>
      </dsp:nvSpPr>
      <dsp:spPr>
        <a:xfrm>
          <a:off x="6321102" y="799715"/>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3533A8-355F-4CD6-BEC8-FCCDF4DAB688}">
      <dsp:nvSpPr>
        <dsp:cNvPr id="0" name=""/>
        <dsp:cNvSpPr/>
      </dsp:nvSpPr>
      <dsp:spPr>
        <a:xfrm>
          <a:off x="5787518" y="1899719"/>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Evaluation Metrics</a:t>
          </a:r>
        </a:p>
      </dsp:txBody>
      <dsp:txXfrm>
        <a:off x="5787518" y="1899719"/>
        <a:ext cx="1641796" cy="65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90AFB-D097-4369-B9AA-D2F36BFE73D0}">
      <dsp:nvSpPr>
        <dsp:cNvPr id="0" name=""/>
        <dsp:cNvSpPr/>
      </dsp:nvSpPr>
      <dsp:spPr>
        <a:xfrm>
          <a:off x="0" y="0"/>
          <a:ext cx="5943599" cy="788667"/>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Introduction to Unsupervised Learning</a:t>
          </a:r>
        </a:p>
      </dsp:txBody>
      <dsp:txXfrm>
        <a:off x="23099" y="23099"/>
        <a:ext cx="5025924" cy="742469"/>
      </dsp:txXfrm>
    </dsp:sp>
    <dsp:sp modelId="{ED3C49CB-141C-4326-A1F5-57E3E8836531}">
      <dsp:nvSpPr>
        <dsp:cNvPr id="0" name=""/>
        <dsp:cNvSpPr/>
      </dsp:nvSpPr>
      <dsp:spPr>
        <a:xfrm>
          <a:off x="497776" y="932061"/>
          <a:ext cx="5943599" cy="788667"/>
        </a:xfrm>
        <a:prstGeom prst="roundRect">
          <a:avLst>
            <a:gd name="adj" fmla="val 10000"/>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Clustering Algorithms</a:t>
          </a:r>
        </a:p>
      </dsp:txBody>
      <dsp:txXfrm>
        <a:off x="520875" y="955160"/>
        <a:ext cx="4886991" cy="742469"/>
      </dsp:txXfrm>
    </dsp:sp>
    <dsp:sp modelId="{6E32CB55-CB4E-4426-8AF4-E0E9284223B5}">
      <dsp:nvSpPr>
        <dsp:cNvPr id="0" name=""/>
        <dsp:cNvSpPr/>
      </dsp:nvSpPr>
      <dsp:spPr>
        <a:xfrm>
          <a:off x="988123" y="1864122"/>
          <a:ext cx="5943599" cy="788667"/>
        </a:xfrm>
        <a:prstGeom prst="roundRect">
          <a:avLst>
            <a:gd name="adj" fmla="val 10000"/>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Dimensionality Reduction Techniques</a:t>
          </a:r>
        </a:p>
      </dsp:txBody>
      <dsp:txXfrm>
        <a:off x="1011222" y="1887221"/>
        <a:ext cx="4894420" cy="742468"/>
      </dsp:txXfrm>
    </dsp:sp>
    <dsp:sp modelId="{3A46C496-6CB1-4AC0-B073-F227800E8EEA}">
      <dsp:nvSpPr>
        <dsp:cNvPr id="0" name=""/>
        <dsp:cNvSpPr/>
      </dsp:nvSpPr>
      <dsp:spPr>
        <a:xfrm>
          <a:off x="1485899" y="2796183"/>
          <a:ext cx="5943599" cy="788667"/>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Anomaly Detection</a:t>
          </a:r>
        </a:p>
      </dsp:txBody>
      <dsp:txXfrm>
        <a:off x="1508998" y="2819282"/>
        <a:ext cx="4886991" cy="742468"/>
      </dsp:txXfrm>
    </dsp:sp>
    <dsp:sp modelId="{FCA92FEE-693A-4B0E-86B7-625016CB7BE0}">
      <dsp:nvSpPr>
        <dsp:cNvPr id="0" name=""/>
        <dsp:cNvSpPr/>
      </dsp:nvSpPr>
      <dsp:spPr>
        <a:xfrm>
          <a:off x="5430965" y="604047"/>
          <a:ext cx="512633" cy="51263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546307" y="604047"/>
        <a:ext cx="281949" cy="385756"/>
      </dsp:txXfrm>
    </dsp:sp>
    <dsp:sp modelId="{F115DFAE-C7D5-48CD-A804-B720C7223C05}">
      <dsp:nvSpPr>
        <dsp:cNvPr id="0" name=""/>
        <dsp:cNvSpPr/>
      </dsp:nvSpPr>
      <dsp:spPr>
        <a:xfrm>
          <a:off x="5928742" y="1536108"/>
          <a:ext cx="512633" cy="512633"/>
        </a:xfrm>
        <a:prstGeom prst="downArrow">
          <a:avLst>
            <a:gd name="adj1" fmla="val 55000"/>
            <a:gd name="adj2" fmla="val 45000"/>
          </a:avLst>
        </a:prstGeom>
        <a:solidFill>
          <a:schemeClr val="accent2">
            <a:tint val="40000"/>
            <a:alpha val="90000"/>
            <a:hueOff val="-597868"/>
            <a:satOff val="-21282"/>
            <a:lumOff val="-1353"/>
            <a:alphaOff val="0"/>
          </a:schemeClr>
        </a:solidFill>
        <a:ln w="9525" cap="flat" cmpd="sng" algn="ctr">
          <a:solidFill>
            <a:schemeClr val="accent2">
              <a:tint val="40000"/>
              <a:alpha val="90000"/>
              <a:hueOff val="-597868"/>
              <a:satOff val="-21282"/>
              <a:lumOff val="-1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044084" y="1536108"/>
        <a:ext cx="281949" cy="385756"/>
      </dsp:txXfrm>
    </dsp:sp>
    <dsp:sp modelId="{8817D645-BF90-4EEB-8820-EB63AFB936E5}">
      <dsp:nvSpPr>
        <dsp:cNvPr id="0" name=""/>
        <dsp:cNvSpPr/>
      </dsp:nvSpPr>
      <dsp:spPr>
        <a:xfrm>
          <a:off x="6419089" y="2468169"/>
          <a:ext cx="512633" cy="512633"/>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534431" y="2468169"/>
        <a:ext cx="281949" cy="385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1DE9B-DF9E-45F3-8750-DA2D3AAA880A}">
      <dsp:nvSpPr>
        <dsp:cNvPr id="0" name=""/>
        <dsp:cNvSpPr/>
      </dsp:nvSpPr>
      <dsp:spPr>
        <a:xfrm>
          <a:off x="702168" y="578223"/>
          <a:ext cx="968329" cy="9683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62B301-F762-4AD1-A6F8-76A5BFD74B03}">
      <dsp:nvSpPr>
        <dsp:cNvPr id="0" name=""/>
        <dsp:cNvSpPr/>
      </dsp:nvSpPr>
      <dsp:spPr>
        <a:xfrm>
          <a:off x="110411" y="1844497"/>
          <a:ext cx="21518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Ethical Considerations in Machine Learning</a:t>
          </a:r>
        </a:p>
      </dsp:txBody>
      <dsp:txXfrm>
        <a:off x="110411" y="1844497"/>
        <a:ext cx="2151843" cy="720000"/>
      </dsp:txXfrm>
    </dsp:sp>
    <dsp:sp modelId="{F841F606-B881-43DA-A046-700F9367CF43}">
      <dsp:nvSpPr>
        <dsp:cNvPr id="0" name=""/>
        <dsp:cNvSpPr/>
      </dsp:nvSpPr>
      <dsp:spPr>
        <a:xfrm>
          <a:off x="3230585" y="578223"/>
          <a:ext cx="968329" cy="9683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94B631-329E-4622-91C0-2AF73D606231}">
      <dsp:nvSpPr>
        <dsp:cNvPr id="0" name=""/>
        <dsp:cNvSpPr/>
      </dsp:nvSpPr>
      <dsp:spPr>
        <a:xfrm>
          <a:off x="2638828" y="1844497"/>
          <a:ext cx="21518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Fairness, Accountability, and Transparency</a:t>
          </a:r>
        </a:p>
      </dsp:txBody>
      <dsp:txXfrm>
        <a:off x="2638828" y="1844497"/>
        <a:ext cx="2151843" cy="720000"/>
      </dsp:txXfrm>
    </dsp:sp>
    <dsp:sp modelId="{53C6F927-5F0B-4B0B-A286-E924FDE02B36}">
      <dsp:nvSpPr>
        <dsp:cNvPr id="0" name=""/>
        <dsp:cNvSpPr/>
      </dsp:nvSpPr>
      <dsp:spPr>
        <a:xfrm>
          <a:off x="5759001" y="578223"/>
          <a:ext cx="968329" cy="9683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65929D-AB87-40FF-84F1-7416F2D17686}">
      <dsp:nvSpPr>
        <dsp:cNvPr id="0" name=""/>
        <dsp:cNvSpPr/>
      </dsp:nvSpPr>
      <dsp:spPr>
        <a:xfrm>
          <a:off x="5167244" y="1844497"/>
          <a:ext cx="21518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Future Trends in Machine Learning</a:t>
          </a:r>
        </a:p>
      </dsp:txBody>
      <dsp:txXfrm>
        <a:off x="5167244" y="1844497"/>
        <a:ext cx="2151843"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6/29/2024</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6122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CAD085-E8A6-8845-BD4E-CB4CCA059FC4}"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51277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CAD085-E8A6-8845-BD4E-CB4CCA059FC4}"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42088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CAD085-E8A6-8845-BD4E-CB4CCA059FC4}"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4291952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CAD085-E8A6-8845-BD4E-CB4CCA059FC4}"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496340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5BCAD085-E8A6-8845-BD4E-CB4CCA059FC4}" type="datetimeFigureOut">
              <a:rPr lang="en-US" smtClean="0"/>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56053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5BCAD085-E8A6-8845-BD4E-CB4CCA059FC4}" type="datetimeFigureOut">
              <a:rPr lang="en-US" smtClean="0"/>
              <a:t>6/29/2024</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367075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15938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76033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it-IT"/>
              <a:t>Fare clic per modificare lo stile del titolo dello schema</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6/29/2024</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1422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BCAD085-E8A6-8845-BD4E-CB4CCA059FC4}"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92390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59551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56058" y="3073398"/>
            <a:ext cx="3658793"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4629150" y="3073398"/>
            <a:ext cx="3656408"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20464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68940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29796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CAD085-E8A6-8845-BD4E-CB4CCA059FC4}"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43857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BCAD085-E8A6-8845-BD4E-CB4CCA059FC4}"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418955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6/29/2024</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097807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10" name="Rectangle 9">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ctrTitle"/>
          </p:nvPr>
        </p:nvSpPr>
        <p:spPr>
          <a:xfrm>
            <a:off x="3952549" y="1122363"/>
            <a:ext cx="4048450" cy="2387600"/>
          </a:xfrm>
        </p:spPr>
        <p:txBody>
          <a:bodyPr>
            <a:normAutofit/>
          </a:bodyPr>
          <a:lstStyle/>
          <a:p>
            <a:pPr>
              <a:defRPr sz="4400">
                <a:solidFill>
                  <a:srgbClr val="00467A"/>
                </a:solidFill>
              </a:defRPr>
            </a:pPr>
            <a:r>
              <a:rPr lang="en-GB" sz="4400"/>
              <a:t>Introduction to Machine Learning</a:t>
            </a:r>
          </a:p>
        </p:txBody>
      </p:sp>
      <p:sp>
        <p:nvSpPr>
          <p:cNvPr id="3" name="Subtitle 2"/>
          <p:cNvSpPr>
            <a:spLocks noGrp="1"/>
          </p:cNvSpPr>
          <p:nvPr>
            <p:ph type="subTitle" idx="1"/>
          </p:nvPr>
        </p:nvSpPr>
        <p:spPr>
          <a:xfrm>
            <a:off x="3923172" y="3602038"/>
            <a:ext cx="4077827" cy="1655762"/>
          </a:xfrm>
        </p:spPr>
        <p:txBody>
          <a:bodyPr>
            <a:normAutofit/>
          </a:bodyPr>
          <a:lstStyle/>
          <a:p>
            <a:pPr>
              <a:lnSpc>
                <a:spcPct val="110000"/>
              </a:lnSpc>
              <a:defRPr sz="2400">
                <a:solidFill>
                  <a:srgbClr val="003366"/>
                </a:solidFill>
              </a:defRPr>
            </a:pPr>
            <a:r>
              <a:rPr lang="en-GB" sz="1500"/>
              <a:t>Comprehensive Overview and Key Concepts</a:t>
            </a:r>
          </a:p>
          <a:p>
            <a:pPr>
              <a:lnSpc>
                <a:spcPct val="110000"/>
              </a:lnSpc>
            </a:pPr>
            <a:r>
              <a:rPr lang="en-GB" sz="1500"/>
              <a:t>Instructor Name</a:t>
            </a:r>
          </a:p>
          <a:p>
            <a:pPr>
              <a:lnSpc>
                <a:spcPct val="110000"/>
              </a:lnSpc>
            </a:pPr>
            <a:r>
              <a:rPr lang="en-GB" sz="1500"/>
              <a:t>Date</a:t>
            </a:r>
          </a:p>
        </p:txBody>
      </p:sp>
      <p:pic>
        <p:nvPicPr>
          <p:cNvPr id="5" name="Picture 4">
            <a:extLst>
              <a:ext uri="{FF2B5EF4-FFF2-40B4-BE49-F238E27FC236}">
                <a16:creationId xmlns:a16="http://schemas.microsoft.com/office/drawing/2014/main" id="{E5F76757-B2C4-4475-CDA7-6AA83D0E916A}"/>
              </a:ext>
            </a:extLst>
          </p:cNvPr>
          <p:cNvPicPr>
            <a:picLocks noChangeAspect="1"/>
          </p:cNvPicPr>
          <p:nvPr/>
        </p:nvPicPr>
        <p:blipFill rotWithShape="1">
          <a:blip r:embed="rId4"/>
          <a:srcRect l="34833" r="29680" b="1"/>
          <a:stretch/>
        </p:blipFill>
        <p:spPr>
          <a:xfrm>
            <a:off x="-4197" y="10"/>
            <a:ext cx="3476686" cy="6857990"/>
          </a:xfrm>
          <a:prstGeom prst="rect">
            <a:avLst/>
          </a:prstGeom>
        </p:spPr>
      </p:pic>
      <p:grpSp>
        <p:nvGrpSpPr>
          <p:cNvPr id="13" name="Group 12">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5"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8"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5"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6"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7"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7"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2"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3"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2"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3"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4"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55"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6"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7"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8"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9"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0"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1"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2"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3"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4"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5"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6"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7"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69" name="Group 68">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1"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2"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3"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4"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5"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6"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7"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8"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9"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grpSp>
        <p:nvGrpSpPr>
          <p:cNvPr id="53" name="Group 52">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54" name="Rectangle 53">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4836318" y="618518"/>
            <a:ext cx="3449239" cy="1478570"/>
          </a:xfrm>
        </p:spPr>
        <p:txBody>
          <a:bodyPr vert="horz" lIns="91440" tIns="45720" rIns="91440" bIns="45720" rtlCol="0" anchor="ctr">
            <a:normAutofit/>
          </a:bodyPr>
          <a:lstStyle/>
          <a:p>
            <a:endParaRPr lang="en-US" sz="2800"/>
          </a:p>
          <a:p>
            <a:pPr>
              <a:defRPr sz="3600" b="1">
                <a:solidFill>
                  <a:srgbClr val="00467A"/>
                </a:solidFill>
              </a:defRPr>
            </a:pPr>
            <a:r>
              <a:rPr lang="en-US" sz="2800"/>
              <a:t>Model Evaluation and Validation</a:t>
            </a:r>
          </a:p>
        </p:txBody>
      </p:sp>
      <p:pic>
        <p:nvPicPr>
          <p:cNvPr id="6" name="Picture 5" descr="A digital balance scale using circles">
            <a:extLst>
              <a:ext uri="{FF2B5EF4-FFF2-40B4-BE49-F238E27FC236}">
                <a16:creationId xmlns:a16="http://schemas.microsoft.com/office/drawing/2014/main" id="{628A8258-07E4-F606-163E-7E8D4FFCAEBE}"/>
              </a:ext>
            </a:extLst>
          </p:cNvPr>
          <p:cNvPicPr>
            <a:picLocks noChangeAspect="1"/>
          </p:cNvPicPr>
          <p:nvPr/>
        </p:nvPicPr>
        <p:blipFill rotWithShape="1">
          <a:blip r:embed="rId4"/>
          <a:srcRect l="31124" r="28506" b="1"/>
          <a:stretch/>
        </p:blipFill>
        <p:spPr>
          <a:xfrm>
            <a:off x="-4197" y="10"/>
            <a:ext cx="4576197" cy="6857990"/>
          </a:xfrm>
          <a:prstGeom prst="rect">
            <a:avLst/>
          </a:prstGeom>
        </p:spPr>
      </p:pic>
      <p:grpSp>
        <p:nvGrpSpPr>
          <p:cNvPr id="57" name="Group 56">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58" name="Rectangle 57">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59"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0"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1" name="Rectangle 60">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62"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3"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4"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5"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6"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7"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8"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9"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0"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1"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2"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3"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4"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5"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6"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7"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8"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9"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0"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1"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2"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3"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4"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5"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6" name="Rectangle 85">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87"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8"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9"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0"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1"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2"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3"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4"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5"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6"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7"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8" name="Rectangle 97">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99"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0"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1"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2"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3"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4"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5"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6"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7"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8"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9"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0"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1"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sp>
        <p:nvSpPr>
          <p:cNvPr id="4" name="TextBox 3"/>
          <p:cNvSpPr txBox="1"/>
          <p:nvPr/>
        </p:nvSpPr>
        <p:spPr>
          <a:xfrm>
            <a:off x="4836318" y="2249487"/>
            <a:ext cx="3449240"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endParaRPr lang="en-US" dirty="0"/>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a:t>Cross-Validation Techniques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a:t>Bias-Variance Tradeoff</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a:t>Overfitting and Underfitting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grpSp>
        <p:nvGrpSpPr>
          <p:cNvPr id="53" name="Group 52">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54" name="Rectangle 53">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4905381" y="251805"/>
            <a:ext cx="3449239" cy="1478570"/>
          </a:xfrm>
        </p:spPr>
        <p:txBody>
          <a:bodyPr vert="horz" lIns="91440" tIns="45720" rIns="91440" bIns="45720" rtlCol="0" anchor="ctr">
            <a:normAutofit/>
          </a:bodyPr>
          <a:lstStyle/>
          <a:p>
            <a:endParaRPr lang="en-US" sz="3300" dirty="0"/>
          </a:p>
          <a:p>
            <a:pPr>
              <a:defRPr sz="3600" b="1">
                <a:solidFill>
                  <a:srgbClr val="00467A"/>
                </a:solidFill>
              </a:defRPr>
            </a:pPr>
            <a:r>
              <a:rPr lang="en-US" sz="3300" dirty="0"/>
              <a:t>Practical Implementation</a:t>
            </a:r>
          </a:p>
        </p:txBody>
      </p:sp>
      <p:pic>
        <p:nvPicPr>
          <p:cNvPr id="6" name="Picture 5" descr="Wooden blocks stacked to form houses">
            <a:extLst>
              <a:ext uri="{FF2B5EF4-FFF2-40B4-BE49-F238E27FC236}">
                <a16:creationId xmlns:a16="http://schemas.microsoft.com/office/drawing/2014/main" id="{8731D7BD-08E9-6868-7098-080BA549148C}"/>
              </a:ext>
            </a:extLst>
          </p:cNvPr>
          <p:cNvPicPr>
            <a:picLocks noChangeAspect="1"/>
          </p:cNvPicPr>
          <p:nvPr/>
        </p:nvPicPr>
        <p:blipFill rotWithShape="1">
          <a:blip r:embed="rId4"/>
          <a:srcRect l="27966" r="27492" b="-1"/>
          <a:stretch/>
        </p:blipFill>
        <p:spPr>
          <a:xfrm>
            <a:off x="-4197" y="10"/>
            <a:ext cx="4576197" cy="6857990"/>
          </a:xfrm>
          <a:prstGeom prst="rect">
            <a:avLst/>
          </a:prstGeom>
        </p:spPr>
      </p:pic>
      <p:grpSp>
        <p:nvGrpSpPr>
          <p:cNvPr id="57" name="Group 56">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58" name="Rectangle 57">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59"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0"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1" name="Rectangle 60">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62"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3"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4"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5"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6"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7"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8"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9"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0"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1"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2"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3"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4"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5"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6"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7"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8"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9"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0"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1"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2"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3"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4"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5"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6" name="Rectangle 85">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87"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8"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9"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0"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1"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2"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3"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4"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5"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6"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7"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8" name="Rectangle 97">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99"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0"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1"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2"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3"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4"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5"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6"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7"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8"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9"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0"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1"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sp>
        <p:nvSpPr>
          <p:cNvPr id="4" name="TextBox 3"/>
          <p:cNvSpPr txBox="1"/>
          <p:nvPr/>
        </p:nvSpPr>
        <p:spPr>
          <a:xfrm>
            <a:off x="4708927" y="1730375"/>
            <a:ext cx="4074312"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endParaRPr lang="en-US" dirty="0"/>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a:t>Tools and Libraries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a:t>TensorFlow</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err="1"/>
              <a:t>Keras</a:t>
            </a:r>
            <a:endParaRPr lang="en-US" dirty="0"/>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a:t>Scikit-learn</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a:t>Model Deployment Strategies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a:t>Case Studies and Real-World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3" y="0"/>
            <a:ext cx="9144002"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040414" cy="6858001"/>
            <a:chOff x="-14288" y="0"/>
            <a:chExt cx="12053888" cy="6858001"/>
          </a:xfrm>
        </p:grpSpPr>
        <p:grpSp>
          <p:nvGrpSpPr>
            <p:cNvPr id="13" name="Group 12">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sp>
        <p:nvSpPr>
          <p:cNvPr id="2" name="Title 1"/>
          <p:cNvSpPr>
            <a:spLocks noGrp="1"/>
          </p:cNvSpPr>
          <p:nvPr>
            <p:ph type="title"/>
          </p:nvPr>
        </p:nvSpPr>
        <p:spPr>
          <a:xfrm>
            <a:off x="856059" y="618518"/>
            <a:ext cx="7429499" cy="1478570"/>
          </a:xfrm>
        </p:spPr>
        <p:txBody>
          <a:bodyPr vert="horz" lIns="91440" tIns="45720" rIns="91440" bIns="45720" rtlCol="0" anchor="ctr">
            <a:normAutofit/>
          </a:bodyPr>
          <a:lstStyle/>
          <a:p>
            <a:endParaRPr lang="en-US"/>
          </a:p>
          <a:p>
            <a:pPr>
              <a:defRPr sz="3600" b="1">
                <a:solidFill>
                  <a:srgbClr val="00467A"/>
                </a:solidFill>
              </a:defRPr>
            </a:pPr>
            <a:r>
              <a:rPr lang="en-US"/>
              <a:t>Ethics and Best Practices</a:t>
            </a:r>
          </a:p>
        </p:txBody>
      </p:sp>
      <p:graphicFrame>
        <p:nvGraphicFramePr>
          <p:cNvPr id="6" name="TextBox 3">
            <a:extLst>
              <a:ext uri="{FF2B5EF4-FFF2-40B4-BE49-F238E27FC236}">
                <a16:creationId xmlns:a16="http://schemas.microsoft.com/office/drawing/2014/main" id="{8C7EEDED-55D7-007A-498C-38C1DEE1766E}"/>
              </a:ext>
            </a:extLst>
          </p:cNvPr>
          <p:cNvGraphicFramePr/>
          <p:nvPr>
            <p:extLst>
              <p:ext uri="{D42A27DB-BD31-4B8C-83A1-F6EECF244321}">
                <p14:modId xmlns:p14="http://schemas.microsoft.com/office/powerpoint/2010/main" val="121900716"/>
              </p:ext>
            </p:extLst>
          </p:nvPr>
        </p:nvGraphicFramePr>
        <p:xfrm>
          <a:off x="856059" y="2418820"/>
          <a:ext cx="74295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grpSp>
        <p:nvGrpSpPr>
          <p:cNvPr id="53" name="Group 52">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54" name="Rectangle 53">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5971889" y="618518"/>
            <a:ext cx="2313668" cy="1478570"/>
          </a:xfrm>
        </p:spPr>
        <p:txBody>
          <a:bodyPr vert="horz" lIns="91440" tIns="45720" rIns="91440" bIns="45720" rtlCol="0" anchor="ctr">
            <a:normAutofit/>
          </a:bodyPr>
          <a:lstStyle/>
          <a:p>
            <a:endParaRPr lang="en-US" sz="2800"/>
          </a:p>
          <a:p>
            <a:pPr>
              <a:defRPr sz="3600" b="1">
                <a:solidFill>
                  <a:srgbClr val="00467A"/>
                </a:solidFill>
              </a:defRPr>
            </a:pPr>
            <a:r>
              <a:rPr lang="en-US" sz="2800"/>
              <a:t>Conclusion</a:t>
            </a:r>
          </a:p>
        </p:txBody>
      </p:sp>
      <p:pic>
        <p:nvPicPr>
          <p:cNvPr id="6" name="Picture 5">
            <a:extLst>
              <a:ext uri="{FF2B5EF4-FFF2-40B4-BE49-F238E27FC236}">
                <a16:creationId xmlns:a16="http://schemas.microsoft.com/office/drawing/2014/main" id="{735A7E86-221B-038F-31B8-8B47CFC0C652}"/>
              </a:ext>
            </a:extLst>
          </p:cNvPr>
          <p:cNvPicPr>
            <a:picLocks noChangeAspect="1"/>
          </p:cNvPicPr>
          <p:nvPr/>
        </p:nvPicPr>
        <p:blipFill rotWithShape="1">
          <a:blip r:embed="rId4"/>
          <a:srcRect l="33379" r="19299" b="1"/>
          <a:stretch/>
        </p:blipFill>
        <p:spPr>
          <a:xfrm>
            <a:off x="-4197" y="10"/>
            <a:ext cx="5668905" cy="6857990"/>
          </a:xfrm>
          <a:prstGeom prst="rect">
            <a:avLst/>
          </a:prstGeom>
        </p:spPr>
      </p:pic>
      <p:grpSp>
        <p:nvGrpSpPr>
          <p:cNvPr id="57" name="Group 56">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58" name="Rectangle 57">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59"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0"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1" name="Rectangle 60">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62"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3"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4"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5"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6"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7"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8"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9"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0"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1"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2"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3"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4"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5"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6"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7"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8"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9"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0"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1"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2"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3"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4"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5"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6" name="Rectangle 85">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87"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8"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9"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0"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1"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2"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3"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4"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5"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6"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7"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8" name="Rectangle 97">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99"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0"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1"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2"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3"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4"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5"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6"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7"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8"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9"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0"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1"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sp>
        <p:nvSpPr>
          <p:cNvPr id="4" name="TextBox 3"/>
          <p:cNvSpPr txBox="1"/>
          <p:nvPr/>
        </p:nvSpPr>
        <p:spPr>
          <a:xfrm>
            <a:off x="5814729" y="2249487"/>
            <a:ext cx="2470830"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endParaRPr lang="en-US" sz="1600" dirty="0"/>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sz="2000" dirty="0"/>
              <a:t>Recap of Key Topics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sz="2000" dirty="0"/>
              <a:t>Final Thoughts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sz="2000" dirty="0"/>
              <a:t>Q&amp;A Session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grpSp>
        <p:nvGrpSpPr>
          <p:cNvPr id="53" name="Group 52">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54" name="Rectangle 53">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4836318" y="618518"/>
            <a:ext cx="3449239" cy="1478570"/>
          </a:xfrm>
        </p:spPr>
        <p:txBody>
          <a:bodyPr vert="horz" lIns="91440" tIns="45720" rIns="91440" bIns="45720" rtlCol="0" anchor="ctr">
            <a:normAutofit/>
          </a:bodyPr>
          <a:lstStyle/>
          <a:p>
            <a:endParaRPr lang="en-US" sz="3100"/>
          </a:p>
          <a:p>
            <a:pPr>
              <a:defRPr sz="3600" b="1">
                <a:solidFill>
                  <a:srgbClr val="00467A"/>
                </a:solidFill>
              </a:defRPr>
            </a:pPr>
            <a:r>
              <a:rPr lang="en-US" sz="3100"/>
              <a:t>References and Further Reading</a:t>
            </a:r>
          </a:p>
        </p:txBody>
      </p:sp>
      <p:pic>
        <p:nvPicPr>
          <p:cNvPr id="6" name="Picture 5" descr="Books on a table">
            <a:extLst>
              <a:ext uri="{FF2B5EF4-FFF2-40B4-BE49-F238E27FC236}">
                <a16:creationId xmlns:a16="http://schemas.microsoft.com/office/drawing/2014/main" id="{C084A5DC-DAA5-85CE-2A4B-FAA8A9A4B061}"/>
              </a:ext>
            </a:extLst>
          </p:cNvPr>
          <p:cNvPicPr>
            <a:picLocks noChangeAspect="1"/>
          </p:cNvPicPr>
          <p:nvPr/>
        </p:nvPicPr>
        <p:blipFill rotWithShape="1">
          <a:blip r:embed="rId4"/>
          <a:srcRect l="45824" r="9634" b="-1"/>
          <a:stretch/>
        </p:blipFill>
        <p:spPr>
          <a:xfrm>
            <a:off x="-4197" y="10"/>
            <a:ext cx="4576197" cy="6857990"/>
          </a:xfrm>
          <a:prstGeom prst="rect">
            <a:avLst/>
          </a:prstGeom>
        </p:spPr>
      </p:pic>
      <p:grpSp>
        <p:nvGrpSpPr>
          <p:cNvPr id="57" name="Group 56">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58" name="Rectangle 57">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59"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0"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1" name="Rectangle 60">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62"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3"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4"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5"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6"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7"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8"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9"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0"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1"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2"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3"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4"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5"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6"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7"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8"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9"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0"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1"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2"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3"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4"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5"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6" name="Rectangle 85">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87"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8"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9"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0"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1"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2"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3"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4"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5"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6"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7"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8" name="Rectangle 97">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99"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0"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1"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2"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3"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4"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5"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6"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7"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8"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9"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0"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1"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sp>
        <p:nvSpPr>
          <p:cNvPr id="4" name="TextBox 3"/>
          <p:cNvSpPr txBox="1"/>
          <p:nvPr/>
        </p:nvSpPr>
        <p:spPr>
          <a:xfrm>
            <a:off x="4836318" y="2249487"/>
            <a:ext cx="3449240"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endParaRPr lang="en-US"/>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a:t>Suggested Books and Articles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a:t>Online Resources and Courses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4" name="Group 13">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7"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7"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8"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2"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3"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2"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5" name="Group 14">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5"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grpSp>
        <p:nvGrpSpPr>
          <p:cNvPr id="54" name="Group 53">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55" name="Rectangle 54">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4698668" y="539143"/>
            <a:ext cx="2313668" cy="1478570"/>
          </a:xfrm>
        </p:spPr>
        <p:txBody>
          <a:bodyPr vert="horz" lIns="91440" tIns="45720" rIns="91440" bIns="45720" rtlCol="0" anchor="ctr">
            <a:normAutofit/>
          </a:bodyPr>
          <a:lstStyle/>
          <a:p>
            <a:endParaRPr lang="en-US" sz="2400" dirty="0"/>
          </a:p>
          <a:p>
            <a:pPr>
              <a:defRPr sz="3600" b="1">
                <a:solidFill>
                  <a:srgbClr val="00467A"/>
                </a:solidFill>
              </a:defRPr>
            </a:pPr>
            <a:r>
              <a:rPr lang="en-US" sz="2400" dirty="0"/>
              <a:t>Introduction to Machine Learning</a:t>
            </a:r>
          </a:p>
        </p:txBody>
      </p:sp>
      <p:pic>
        <p:nvPicPr>
          <p:cNvPr id="7" name="Picture 6">
            <a:extLst>
              <a:ext uri="{FF2B5EF4-FFF2-40B4-BE49-F238E27FC236}">
                <a16:creationId xmlns:a16="http://schemas.microsoft.com/office/drawing/2014/main" id="{BD4FEEA8-85C0-0F08-7A6E-14BAACAF11F1}"/>
              </a:ext>
            </a:extLst>
          </p:cNvPr>
          <p:cNvPicPr>
            <a:picLocks noChangeAspect="1"/>
          </p:cNvPicPr>
          <p:nvPr/>
        </p:nvPicPr>
        <p:blipFill rotWithShape="1">
          <a:blip r:embed="rId4"/>
          <a:srcRect l="17060" r="24663"/>
          <a:stretch/>
        </p:blipFill>
        <p:spPr>
          <a:xfrm>
            <a:off x="-4197" y="10"/>
            <a:ext cx="3853487" cy="6857990"/>
          </a:xfrm>
          <a:prstGeom prst="rect">
            <a:avLst/>
          </a:prstGeom>
        </p:spPr>
      </p:pic>
      <p:grpSp>
        <p:nvGrpSpPr>
          <p:cNvPr id="58" name="Group 57">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59" name="Rectangle 58">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60"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1"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2" name="Rectangle 61">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63"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4"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5"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6"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7"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8"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9"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0"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1"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2"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3"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4"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5"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6"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7"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8"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9"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0"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1"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2"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3"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4"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5"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6"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7" name="Rectangle 86">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88"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9"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0"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1"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2"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3"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4"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5"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6"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7"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8"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9" name="Rectangle 98">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00"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1"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2"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3"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4"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5"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6"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7"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8"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9"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0"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1"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2"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sp>
        <p:nvSpPr>
          <p:cNvPr id="4" name="TextBox 3"/>
          <p:cNvSpPr txBox="1"/>
          <p:nvPr/>
        </p:nvSpPr>
        <p:spPr>
          <a:xfrm>
            <a:off x="4095753" y="2249487"/>
            <a:ext cx="4189805"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endParaRPr lang="en-US" sz="1600" dirty="0"/>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sz="2000" dirty="0"/>
              <a:t>Definition of Machine Learning</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sz="2000" dirty="0"/>
              <a:t>Importance and Applications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sz="2000" dirty="0"/>
              <a:t>Types of Machine Learning</a:t>
            </a:r>
          </a:p>
        </p:txBody>
      </p:sp>
      <p:sp>
        <p:nvSpPr>
          <p:cNvPr id="5" name="AutoShape 2" descr="A detailed infographic explaining Machine Learning. The infographic should include key elements such as: a central title 'What is Machine Learning?', a definition section, examples of supervised learning (e.g., classification, regression), examples of unsupervised learning (e.g., clustering, dimensionality reduction), and applications (e.g., healthcare, finance, retail, transportation). Use modern, clean, and engaging visuals with icons representing each concept.">
            <a:extLst>
              <a:ext uri="{FF2B5EF4-FFF2-40B4-BE49-F238E27FC236}">
                <a16:creationId xmlns:a16="http://schemas.microsoft.com/office/drawing/2014/main" id="{F87E42D3-7EE9-CCEB-08E5-C55820D1109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grpSp>
        <p:nvGrpSpPr>
          <p:cNvPr id="53" name="Group 52">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54" name="Rectangle 53">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3747522" y="618518"/>
            <a:ext cx="4538035" cy="1478570"/>
          </a:xfrm>
        </p:spPr>
        <p:txBody>
          <a:bodyPr vert="horz" lIns="91440" tIns="45720" rIns="91440" bIns="45720" rtlCol="0" anchor="ctr">
            <a:normAutofit/>
          </a:bodyPr>
          <a:lstStyle/>
          <a:p>
            <a:endParaRPr lang="en-US" sz="3300"/>
          </a:p>
          <a:p>
            <a:pPr>
              <a:defRPr sz="3600" b="1">
                <a:solidFill>
                  <a:srgbClr val="00467A"/>
                </a:solidFill>
              </a:defRPr>
            </a:pPr>
            <a:r>
              <a:rPr lang="en-US" sz="3300"/>
              <a:t>Mathematical Foundations</a:t>
            </a:r>
          </a:p>
        </p:txBody>
      </p:sp>
      <p:pic>
        <p:nvPicPr>
          <p:cNvPr id="6" name="Picture 5" descr="Complex maths formulae on a blackboard">
            <a:extLst>
              <a:ext uri="{FF2B5EF4-FFF2-40B4-BE49-F238E27FC236}">
                <a16:creationId xmlns:a16="http://schemas.microsoft.com/office/drawing/2014/main" id="{FAF49970-5065-69BD-62E5-B7A5A1B5FF31}"/>
              </a:ext>
            </a:extLst>
          </p:cNvPr>
          <p:cNvPicPr>
            <a:picLocks noChangeAspect="1"/>
          </p:cNvPicPr>
          <p:nvPr/>
        </p:nvPicPr>
        <p:blipFill rotWithShape="1">
          <a:blip r:embed="rId4"/>
          <a:srcRect l="38458" r="24534" b="-1"/>
          <a:stretch/>
        </p:blipFill>
        <p:spPr>
          <a:xfrm>
            <a:off x="-4197" y="10"/>
            <a:ext cx="3476686" cy="6857990"/>
          </a:xfrm>
          <a:prstGeom prst="rect">
            <a:avLst/>
          </a:prstGeom>
        </p:spPr>
      </p:pic>
      <p:grpSp>
        <p:nvGrpSpPr>
          <p:cNvPr id="57" name="Group 56">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58" name="Rectangle 57">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59"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0"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1" name="Rectangle 60">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62"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3"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4"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5"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6"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7"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8"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9"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0"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1"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2"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3"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4"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5"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6"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7"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8"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9"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0"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1"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2"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3"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4"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5"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6" name="Rectangle 85">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87"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8"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9"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0"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1"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2"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3"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4"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5"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6"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7"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8" name="Rectangle 97">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99"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0"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1"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2"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3"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4"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5"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6"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7"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8"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9"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0"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1"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sp>
        <p:nvSpPr>
          <p:cNvPr id="4" name="TextBox 3"/>
          <p:cNvSpPr txBox="1"/>
          <p:nvPr/>
        </p:nvSpPr>
        <p:spPr>
          <a:xfrm>
            <a:off x="3726718" y="2249487"/>
            <a:ext cx="4558840"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endParaRPr lang="en-US"/>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a:t>Linear Algebra Basics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a:t>Probability and Statistics Overview</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a:t>Calculus Essentials for ML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grpSp>
        <p:nvGrpSpPr>
          <p:cNvPr id="53" name="Group 52">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54" name="Rectangle 53">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5719934" y="755990"/>
            <a:ext cx="2313668" cy="1478570"/>
          </a:xfrm>
        </p:spPr>
        <p:txBody>
          <a:bodyPr vert="horz" lIns="91440" tIns="45720" rIns="91440" bIns="45720" rtlCol="0" anchor="ctr">
            <a:normAutofit/>
          </a:bodyPr>
          <a:lstStyle/>
          <a:p>
            <a:endParaRPr lang="en-US" sz="2200" dirty="0"/>
          </a:p>
          <a:p>
            <a:pPr>
              <a:defRPr sz="3600" b="1">
                <a:solidFill>
                  <a:srgbClr val="00467A"/>
                </a:solidFill>
              </a:defRPr>
            </a:pPr>
            <a:r>
              <a:rPr lang="en-US" sz="2200" dirty="0"/>
              <a:t>Data Preprocessing</a:t>
            </a:r>
          </a:p>
        </p:txBody>
      </p:sp>
      <p:pic>
        <p:nvPicPr>
          <p:cNvPr id="6" name="Picture 5" descr="Digital financial graph">
            <a:extLst>
              <a:ext uri="{FF2B5EF4-FFF2-40B4-BE49-F238E27FC236}">
                <a16:creationId xmlns:a16="http://schemas.microsoft.com/office/drawing/2014/main" id="{FE794873-6009-6489-C0DE-BD11B7D88D31}"/>
              </a:ext>
            </a:extLst>
          </p:cNvPr>
          <p:cNvPicPr>
            <a:picLocks noChangeAspect="1"/>
          </p:cNvPicPr>
          <p:nvPr/>
        </p:nvPicPr>
        <p:blipFill rotWithShape="1">
          <a:blip r:embed="rId4"/>
          <a:srcRect l="34395" r="19108"/>
          <a:stretch/>
        </p:blipFill>
        <p:spPr>
          <a:xfrm>
            <a:off x="-4196" y="10"/>
            <a:ext cx="5104540" cy="6857990"/>
          </a:xfrm>
          <a:prstGeom prst="rect">
            <a:avLst/>
          </a:prstGeom>
        </p:spPr>
      </p:pic>
      <p:grpSp>
        <p:nvGrpSpPr>
          <p:cNvPr id="57" name="Group 56">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58" name="Rectangle 57">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59"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0"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1" name="Rectangle 60">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62"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3"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4"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5"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6"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7"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8"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9"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0"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1"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2"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3"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4"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5"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6"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7"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8"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9"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0"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1"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2"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3"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4"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5"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6" name="Rectangle 85">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87"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8"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9"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0"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1"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2"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3"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4"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5"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6"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7"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8" name="Rectangle 97">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99"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0"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1"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2"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3"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4"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5"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6"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7"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8"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9"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0"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1"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sp>
        <p:nvSpPr>
          <p:cNvPr id="4" name="TextBox 3"/>
          <p:cNvSpPr txBox="1"/>
          <p:nvPr/>
        </p:nvSpPr>
        <p:spPr>
          <a:xfrm>
            <a:off x="5153923" y="2249487"/>
            <a:ext cx="3886492"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endParaRPr lang="en-US" sz="1600" dirty="0"/>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sz="2000" dirty="0"/>
              <a:t>Data Cleaning Techniques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sz="2000" dirty="0"/>
              <a:t>Feature Engineering</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sz="2000" dirty="0"/>
              <a:t>Data Normalization and Scaling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3" y="0"/>
            <a:ext cx="9144002"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040414" cy="6858001"/>
            <a:chOff x="-14288" y="0"/>
            <a:chExt cx="12053888" cy="6858001"/>
          </a:xfrm>
        </p:grpSpPr>
        <p:grpSp>
          <p:nvGrpSpPr>
            <p:cNvPr id="13" name="Group 12">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sp>
        <p:nvSpPr>
          <p:cNvPr id="2" name="Title 1"/>
          <p:cNvSpPr>
            <a:spLocks noGrp="1"/>
          </p:cNvSpPr>
          <p:nvPr>
            <p:ph type="title"/>
          </p:nvPr>
        </p:nvSpPr>
        <p:spPr>
          <a:xfrm>
            <a:off x="856059" y="618518"/>
            <a:ext cx="7429499" cy="1478570"/>
          </a:xfrm>
        </p:spPr>
        <p:txBody>
          <a:bodyPr vert="horz" lIns="91440" tIns="45720" rIns="91440" bIns="45720" rtlCol="0" anchor="ctr">
            <a:normAutofit/>
          </a:bodyPr>
          <a:lstStyle/>
          <a:p>
            <a:endParaRPr lang="en-US"/>
          </a:p>
          <a:p>
            <a:pPr>
              <a:defRPr sz="3600" b="1">
                <a:solidFill>
                  <a:srgbClr val="00467A"/>
                </a:solidFill>
              </a:defRPr>
            </a:pPr>
            <a:r>
              <a:rPr lang="en-US"/>
              <a:t>Supervised Learning</a:t>
            </a:r>
          </a:p>
        </p:txBody>
      </p:sp>
      <p:graphicFrame>
        <p:nvGraphicFramePr>
          <p:cNvPr id="6" name="TextBox 3">
            <a:extLst>
              <a:ext uri="{FF2B5EF4-FFF2-40B4-BE49-F238E27FC236}">
                <a16:creationId xmlns:a16="http://schemas.microsoft.com/office/drawing/2014/main" id="{C252F9B1-876E-12FD-B22A-8DC2A71215D7}"/>
              </a:ext>
            </a:extLst>
          </p:cNvPr>
          <p:cNvGraphicFramePr/>
          <p:nvPr>
            <p:extLst>
              <p:ext uri="{D42A27DB-BD31-4B8C-83A1-F6EECF244321}">
                <p14:modId xmlns:p14="http://schemas.microsoft.com/office/powerpoint/2010/main" val="1957016766"/>
              </p:ext>
            </p:extLst>
          </p:nvPr>
        </p:nvGraphicFramePr>
        <p:xfrm>
          <a:off x="856059" y="2418820"/>
          <a:ext cx="74295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3" y="0"/>
            <a:ext cx="9144002"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040414" cy="6858001"/>
            <a:chOff x="-14288" y="0"/>
            <a:chExt cx="12053888" cy="6858001"/>
          </a:xfrm>
        </p:grpSpPr>
        <p:grpSp>
          <p:nvGrpSpPr>
            <p:cNvPr id="13" name="Group 12">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sp useBgFill="1">
        <p:nvSpPr>
          <p:cNvPr id="53" name="Rectangle 52">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6059" y="618518"/>
            <a:ext cx="7429499" cy="1478570"/>
          </a:xfrm>
        </p:spPr>
        <p:txBody>
          <a:bodyPr vert="horz" lIns="91440" tIns="45720" rIns="91440" bIns="45720" rtlCol="0" anchor="ctr">
            <a:normAutofit/>
          </a:bodyPr>
          <a:lstStyle/>
          <a:p>
            <a:endParaRPr lang="en-US"/>
          </a:p>
          <a:p>
            <a:pPr>
              <a:defRPr sz="3600" b="1">
                <a:solidFill>
                  <a:srgbClr val="00467A"/>
                </a:solidFill>
              </a:defRPr>
            </a:pPr>
            <a:r>
              <a:rPr lang="en-US"/>
              <a:t>Unsupervised Learning</a:t>
            </a:r>
          </a:p>
        </p:txBody>
      </p:sp>
      <p:graphicFrame>
        <p:nvGraphicFramePr>
          <p:cNvPr id="6" name="TextBox 3">
            <a:extLst>
              <a:ext uri="{FF2B5EF4-FFF2-40B4-BE49-F238E27FC236}">
                <a16:creationId xmlns:a16="http://schemas.microsoft.com/office/drawing/2014/main" id="{E0CFBEBB-DC66-2DD9-3F5B-BCB9ADA1F078}"/>
              </a:ext>
            </a:extLst>
          </p:cNvPr>
          <p:cNvGraphicFramePr/>
          <p:nvPr>
            <p:extLst>
              <p:ext uri="{D42A27DB-BD31-4B8C-83A1-F6EECF244321}">
                <p14:modId xmlns:p14="http://schemas.microsoft.com/office/powerpoint/2010/main" val="1738024128"/>
              </p:ext>
            </p:extLst>
          </p:nvPr>
        </p:nvGraphicFramePr>
        <p:xfrm>
          <a:off x="856058" y="2440771"/>
          <a:ext cx="74294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grpSp>
        <p:nvGrpSpPr>
          <p:cNvPr id="53" name="Group 52">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54" name="Rectangle 53">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4836318" y="618518"/>
            <a:ext cx="3449239" cy="1478570"/>
          </a:xfrm>
        </p:spPr>
        <p:txBody>
          <a:bodyPr vert="horz" lIns="91440" tIns="45720" rIns="91440" bIns="45720" rtlCol="0" anchor="ctr">
            <a:normAutofit/>
          </a:bodyPr>
          <a:lstStyle/>
          <a:p>
            <a:endParaRPr lang="en-US" sz="2500"/>
          </a:p>
          <a:p>
            <a:pPr>
              <a:defRPr sz="3600" b="1">
                <a:solidFill>
                  <a:srgbClr val="00467A"/>
                </a:solidFill>
              </a:defRPr>
            </a:pPr>
            <a:r>
              <a:rPr lang="en-US" sz="2500"/>
              <a:t>Advanced Supervised Learning Algorithms</a:t>
            </a:r>
          </a:p>
        </p:txBody>
      </p:sp>
      <p:pic>
        <p:nvPicPr>
          <p:cNvPr id="6" name="Picture 5" descr="Vibrant green forest">
            <a:extLst>
              <a:ext uri="{FF2B5EF4-FFF2-40B4-BE49-F238E27FC236}">
                <a16:creationId xmlns:a16="http://schemas.microsoft.com/office/drawing/2014/main" id="{DB5E65FD-115D-96A7-98D4-23FF3006A523}"/>
              </a:ext>
            </a:extLst>
          </p:cNvPr>
          <p:cNvPicPr>
            <a:picLocks noChangeAspect="1"/>
          </p:cNvPicPr>
          <p:nvPr/>
        </p:nvPicPr>
        <p:blipFill rotWithShape="1">
          <a:blip r:embed="rId4"/>
          <a:srcRect l="25228" r="30230" b="-1"/>
          <a:stretch/>
        </p:blipFill>
        <p:spPr>
          <a:xfrm>
            <a:off x="-4197" y="10"/>
            <a:ext cx="4576197" cy="6857990"/>
          </a:xfrm>
          <a:prstGeom prst="rect">
            <a:avLst/>
          </a:prstGeom>
        </p:spPr>
      </p:pic>
      <p:grpSp>
        <p:nvGrpSpPr>
          <p:cNvPr id="57" name="Group 56">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58" name="Rectangle 57">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59"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0"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1" name="Rectangle 60">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62"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3"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4"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5"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6"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7"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8"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9"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0"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1"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2"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3"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4"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5"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6"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7"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8"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9"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0"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1"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2"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3"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4"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5"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6" name="Rectangle 85">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87"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8"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9"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0"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1"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2"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3"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4"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5"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6"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7"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8" name="Rectangle 97">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99"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0"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1"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2"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3"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4"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5"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6"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7"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8"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9"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0"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1"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sp>
        <p:nvSpPr>
          <p:cNvPr id="4" name="TextBox 3"/>
          <p:cNvSpPr txBox="1"/>
          <p:nvPr/>
        </p:nvSpPr>
        <p:spPr>
          <a:xfrm>
            <a:off x="4836318" y="2249487"/>
            <a:ext cx="3449240"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endParaRPr lang="en-US"/>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a:t>Ensemble Methods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a:t>Random Forest</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a:t>Gradient Boosting</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a:t>AdaBoost</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a:t>Neural Networks Basics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a:t>Hyperparameter Tuning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grpSp>
        <p:nvGrpSpPr>
          <p:cNvPr id="53" name="Group 52">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54" name="Rectangle 53">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3747522" y="618518"/>
            <a:ext cx="4538035" cy="1478570"/>
          </a:xfrm>
        </p:spPr>
        <p:txBody>
          <a:bodyPr vert="horz" lIns="91440" tIns="45720" rIns="91440" bIns="45720" rtlCol="0" anchor="ctr">
            <a:normAutofit/>
          </a:bodyPr>
          <a:lstStyle/>
          <a:p>
            <a:endParaRPr lang="en-US" sz="3300"/>
          </a:p>
          <a:p>
            <a:pPr>
              <a:defRPr sz="3600" b="1">
                <a:solidFill>
                  <a:srgbClr val="00467A"/>
                </a:solidFill>
              </a:defRPr>
            </a:pPr>
            <a:r>
              <a:rPr lang="en-US" sz="3300"/>
              <a:t>Neural Networks and Deep Learning</a:t>
            </a:r>
          </a:p>
        </p:txBody>
      </p:sp>
      <p:pic>
        <p:nvPicPr>
          <p:cNvPr id="6" name="Picture 5" descr="Digital art of brain">
            <a:extLst>
              <a:ext uri="{FF2B5EF4-FFF2-40B4-BE49-F238E27FC236}">
                <a16:creationId xmlns:a16="http://schemas.microsoft.com/office/drawing/2014/main" id="{313B34F2-3296-C1C2-62D4-9F2030D91699}"/>
              </a:ext>
            </a:extLst>
          </p:cNvPr>
          <p:cNvPicPr>
            <a:picLocks noChangeAspect="1"/>
          </p:cNvPicPr>
          <p:nvPr/>
        </p:nvPicPr>
        <p:blipFill rotWithShape="1">
          <a:blip r:embed="rId4"/>
          <a:srcRect l="40088" r="31396"/>
          <a:stretch/>
        </p:blipFill>
        <p:spPr>
          <a:xfrm>
            <a:off x="-4197" y="10"/>
            <a:ext cx="3476686" cy="6857990"/>
          </a:xfrm>
          <a:prstGeom prst="rect">
            <a:avLst/>
          </a:prstGeom>
        </p:spPr>
      </p:pic>
      <p:grpSp>
        <p:nvGrpSpPr>
          <p:cNvPr id="57" name="Group 56">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58" name="Rectangle 57">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59"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0"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1" name="Rectangle 60">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62"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3"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4"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5"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6"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7"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8"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69"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0"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1"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2"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3"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4"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5"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6"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7"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8"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79"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0"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1"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2"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3"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4"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5"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6" name="Rectangle 85">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87"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8"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89"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0"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1"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2"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3"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4"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5"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6"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7"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98" name="Rectangle 97">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99"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0"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1"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2"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3"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4"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5"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6"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7"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8"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09"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0"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11"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sp>
        <p:nvSpPr>
          <p:cNvPr id="4" name="TextBox 3"/>
          <p:cNvSpPr txBox="1"/>
          <p:nvPr/>
        </p:nvSpPr>
        <p:spPr>
          <a:xfrm>
            <a:off x="3726718" y="2249487"/>
            <a:ext cx="4558840"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endParaRPr lang="en-US" dirty="0"/>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a:t>Introduction to Neural Networks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a:t>Convolutional Neural Networks (CNNs)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a:t>Recurrent Neural Networks (RNNs)</a:t>
            </a:r>
          </a:p>
          <a:p>
            <a:pPr indent="-228600" defTabSz="914400">
              <a:lnSpc>
                <a:spcPct val="120000"/>
              </a:lnSpc>
              <a:spcAft>
                <a:spcPts val="600"/>
              </a:spcAft>
              <a:buSzPct val="125000"/>
              <a:buFont typeface="Arial" panose="020B0604020202020204" pitchFamily="34" charset="0"/>
              <a:buChar char="•"/>
              <a:defRPr sz="1800">
                <a:solidFill>
                  <a:srgbClr val="003366"/>
                </a:solidFill>
              </a:defRPr>
            </a:pPr>
            <a:r>
              <a:rPr lang="en-US" dirty="0"/>
              <a:t>Transfer Learning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8" name="Group 117">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p:grpSpPr>
        <p:grpSp>
          <p:nvGrpSpPr>
            <p:cNvPr id="119" name="Group 118">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1"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32"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3"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4"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5"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6"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7"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8"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9"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0"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1"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2"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143"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4"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5"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6"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7"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48"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49"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0"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1"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2"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3"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4"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5"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6"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57"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120" name="Group 119">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1"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2"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3"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4"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5"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6"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7"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8"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29"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30"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grpSp>
      <p:grpSp>
        <p:nvGrpSpPr>
          <p:cNvPr id="159" name="Group 158">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160" name="Rectangle 159">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5737202" y="132743"/>
            <a:ext cx="2313668" cy="1161036"/>
          </a:xfrm>
        </p:spPr>
        <p:txBody>
          <a:bodyPr vert="horz" lIns="91440" tIns="45720" rIns="91440" bIns="45720" rtlCol="0" anchor="ctr">
            <a:normAutofit fontScale="90000"/>
          </a:bodyPr>
          <a:lstStyle/>
          <a:p>
            <a:endParaRPr lang="en-US" sz="2400" dirty="0"/>
          </a:p>
          <a:p>
            <a:pPr>
              <a:defRPr sz="3600" b="1">
                <a:solidFill>
                  <a:srgbClr val="00467A"/>
                </a:solidFill>
              </a:defRPr>
            </a:pPr>
            <a:r>
              <a:rPr lang="en-US" sz="2400" dirty="0"/>
              <a:t>Large Language Models (LLMs)</a:t>
            </a:r>
          </a:p>
        </p:txBody>
      </p:sp>
      <p:pic>
        <p:nvPicPr>
          <p:cNvPr id="6" name="Picture 5" descr="An abstract design with lines and financial symbols">
            <a:extLst>
              <a:ext uri="{FF2B5EF4-FFF2-40B4-BE49-F238E27FC236}">
                <a16:creationId xmlns:a16="http://schemas.microsoft.com/office/drawing/2014/main" id="{2832E42C-0427-EE13-A1FA-485DA38642C6}"/>
              </a:ext>
            </a:extLst>
          </p:cNvPr>
          <p:cNvPicPr>
            <a:picLocks noChangeAspect="1"/>
          </p:cNvPicPr>
          <p:nvPr/>
        </p:nvPicPr>
        <p:blipFill rotWithShape="1">
          <a:blip r:embed="rId4"/>
          <a:srcRect l="23155" r="21876"/>
          <a:stretch/>
        </p:blipFill>
        <p:spPr>
          <a:xfrm>
            <a:off x="-4197" y="10"/>
            <a:ext cx="4908087" cy="6857990"/>
          </a:xfrm>
          <a:prstGeom prst="rect">
            <a:avLst/>
          </a:prstGeom>
        </p:spPr>
      </p:pic>
      <p:grpSp>
        <p:nvGrpSpPr>
          <p:cNvPr id="163" name="Group 16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164" name="Rectangle 16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6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7" name="Rectangle 16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6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6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7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8"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8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2" name="Rectangle 19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19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19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4" name="Rectangle 20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0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0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1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sp>
        <p:nvSpPr>
          <p:cNvPr id="4" name="TextBox 3"/>
          <p:cNvSpPr txBox="1"/>
          <p:nvPr/>
        </p:nvSpPr>
        <p:spPr>
          <a:xfrm>
            <a:off x="5150353" y="1362278"/>
            <a:ext cx="3890061" cy="3751059"/>
          </a:xfrm>
          <a:prstGeom prst="rect">
            <a:avLst/>
          </a:prstGeom>
        </p:spPr>
        <p:txBody>
          <a:bodyPr vert="horz" lIns="91440" tIns="45720" rIns="91440" bIns="45720" rtlCol="0">
            <a:normAutofit fontScale="85000" lnSpcReduction="20000"/>
          </a:bodyPr>
          <a:lstStyle/>
          <a:p>
            <a:pPr indent="-228600" defTabSz="914400">
              <a:lnSpc>
                <a:spcPct val="110000"/>
              </a:lnSpc>
              <a:spcAft>
                <a:spcPts val="600"/>
              </a:spcAft>
              <a:buSzPct val="125000"/>
              <a:buFont typeface="Arial" panose="020B0604020202020204" pitchFamily="34" charset="0"/>
              <a:buChar char="•"/>
            </a:pPr>
            <a:endParaRPr lang="en-US" sz="1200" dirty="0"/>
          </a:p>
          <a:p>
            <a:pPr indent="-228600" defTabSz="914400">
              <a:lnSpc>
                <a:spcPct val="110000"/>
              </a:lnSpc>
              <a:spcAft>
                <a:spcPts val="600"/>
              </a:spcAft>
              <a:buSzPct val="125000"/>
              <a:buFont typeface="Arial" panose="020B0604020202020204" pitchFamily="34" charset="0"/>
              <a:buChar char="•"/>
              <a:defRPr sz="1800">
                <a:solidFill>
                  <a:srgbClr val="003366"/>
                </a:solidFill>
              </a:defRPr>
            </a:pPr>
            <a:r>
              <a:rPr lang="en-US" sz="2000" dirty="0"/>
              <a:t>Introduction to LLMs</a:t>
            </a:r>
          </a:p>
          <a:p>
            <a:pPr indent="-228600" defTabSz="914400">
              <a:lnSpc>
                <a:spcPct val="110000"/>
              </a:lnSpc>
              <a:spcAft>
                <a:spcPts val="600"/>
              </a:spcAft>
              <a:buSzPct val="125000"/>
              <a:buFont typeface="Arial" panose="020B0604020202020204" pitchFamily="34" charset="0"/>
              <a:buChar char="•"/>
              <a:defRPr sz="1800">
                <a:solidFill>
                  <a:srgbClr val="003366"/>
                </a:solidFill>
              </a:defRPr>
            </a:pPr>
            <a:r>
              <a:rPr lang="en-US" sz="2000" dirty="0"/>
              <a:t>Key Concepts: Transformer Architecture, Attention Mechanism</a:t>
            </a:r>
          </a:p>
          <a:p>
            <a:pPr indent="-228600" defTabSz="914400">
              <a:lnSpc>
                <a:spcPct val="110000"/>
              </a:lnSpc>
              <a:spcAft>
                <a:spcPts val="600"/>
              </a:spcAft>
              <a:buSzPct val="125000"/>
              <a:buFont typeface="Arial" panose="020B0604020202020204" pitchFamily="34" charset="0"/>
              <a:buChar char="•"/>
              <a:defRPr sz="1800">
                <a:solidFill>
                  <a:srgbClr val="003366"/>
                </a:solidFill>
              </a:defRPr>
            </a:pPr>
            <a:r>
              <a:rPr lang="en-US" sz="2000" dirty="0"/>
              <a:t>Main Players in the LLM World</a:t>
            </a:r>
          </a:p>
          <a:p>
            <a:pPr lvl="1" indent="-228600" defTabSz="914400">
              <a:lnSpc>
                <a:spcPct val="110000"/>
              </a:lnSpc>
              <a:spcAft>
                <a:spcPts val="600"/>
              </a:spcAft>
              <a:buSzPct val="125000"/>
              <a:buFont typeface="Arial" panose="020B0604020202020204" pitchFamily="34" charset="0"/>
              <a:buChar char="•"/>
              <a:defRPr sz="1800">
                <a:solidFill>
                  <a:srgbClr val="003366"/>
                </a:solidFill>
              </a:defRPr>
            </a:pPr>
            <a:r>
              <a:rPr lang="en-US" sz="2000" dirty="0"/>
              <a:t>OpenAI</a:t>
            </a:r>
          </a:p>
          <a:p>
            <a:pPr lvl="1" indent="-228600" defTabSz="914400">
              <a:lnSpc>
                <a:spcPct val="110000"/>
              </a:lnSpc>
              <a:spcAft>
                <a:spcPts val="600"/>
              </a:spcAft>
              <a:buSzPct val="125000"/>
              <a:buFont typeface="Arial" panose="020B0604020202020204" pitchFamily="34" charset="0"/>
              <a:buChar char="•"/>
              <a:defRPr sz="1800">
                <a:solidFill>
                  <a:srgbClr val="003366"/>
                </a:solidFill>
              </a:defRPr>
            </a:pPr>
            <a:r>
              <a:rPr lang="en-US" sz="2000" dirty="0"/>
              <a:t>Google</a:t>
            </a:r>
          </a:p>
          <a:p>
            <a:pPr lvl="1" indent="-228600" defTabSz="914400">
              <a:lnSpc>
                <a:spcPct val="110000"/>
              </a:lnSpc>
              <a:spcAft>
                <a:spcPts val="600"/>
              </a:spcAft>
              <a:buSzPct val="125000"/>
              <a:buFont typeface="Arial" panose="020B0604020202020204" pitchFamily="34" charset="0"/>
              <a:buChar char="•"/>
              <a:defRPr sz="1800">
                <a:solidFill>
                  <a:srgbClr val="003366"/>
                </a:solidFill>
              </a:defRPr>
            </a:pPr>
            <a:r>
              <a:rPr lang="en-US" sz="2000" dirty="0" err="1"/>
              <a:t>Antrophic</a:t>
            </a:r>
            <a:endParaRPr lang="en-US" sz="2000" dirty="0"/>
          </a:p>
          <a:p>
            <a:pPr lvl="1" indent="-228600" defTabSz="914400">
              <a:lnSpc>
                <a:spcPct val="110000"/>
              </a:lnSpc>
              <a:spcAft>
                <a:spcPts val="600"/>
              </a:spcAft>
              <a:buSzPct val="125000"/>
              <a:buFont typeface="Arial" panose="020B0604020202020204" pitchFamily="34" charset="0"/>
              <a:buChar char="•"/>
              <a:defRPr sz="1800">
                <a:solidFill>
                  <a:srgbClr val="003366"/>
                </a:solidFill>
              </a:defRPr>
            </a:pPr>
            <a:r>
              <a:rPr lang="en-US" sz="2000" dirty="0"/>
              <a:t>Facebook</a:t>
            </a:r>
          </a:p>
          <a:p>
            <a:pPr lvl="1" indent="-228600" defTabSz="914400">
              <a:lnSpc>
                <a:spcPct val="110000"/>
              </a:lnSpc>
              <a:spcAft>
                <a:spcPts val="600"/>
              </a:spcAft>
              <a:buSzPct val="125000"/>
              <a:buFont typeface="Arial" panose="020B0604020202020204" pitchFamily="34" charset="0"/>
              <a:buChar char="•"/>
              <a:defRPr sz="1800">
                <a:solidFill>
                  <a:srgbClr val="003366"/>
                </a:solidFill>
              </a:defRPr>
            </a:pPr>
            <a:r>
              <a:rPr lang="en-US" sz="2000" dirty="0"/>
              <a:t>Microsoft</a:t>
            </a:r>
          </a:p>
          <a:p>
            <a:pPr indent="-228600" defTabSz="914400">
              <a:lnSpc>
                <a:spcPct val="110000"/>
              </a:lnSpc>
              <a:spcAft>
                <a:spcPts val="600"/>
              </a:spcAft>
              <a:buSzPct val="125000"/>
              <a:buFont typeface="Arial" panose="020B0604020202020204" pitchFamily="34" charset="0"/>
              <a:buChar char="•"/>
              <a:defRPr sz="1800">
                <a:solidFill>
                  <a:srgbClr val="003366"/>
                </a:solidFill>
              </a:defRPr>
            </a:pPr>
            <a:r>
              <a:rPr lang="en-US" sz="2000" dirty="0"/>
              <a:t>Applications and Use Cases</a:t>
            </a:r>
          </a:p>
          <a:p>
            <a:pPr indent="-228600" defTabSz="914400">
              <a:lnSpc>
                <a:spcPct val="110000"/>
              </a:lnSpc>
              <a:spcAft>
                <a:spcPts val="600"/>
              </a:spcAft>
              <a:buSzPct val="125000"/>
              <a:buFont typeface="Arial" panose="020B0604020202020204" pitchFamily="34" charset="0"/>
              <a:buChar char="•"/>
              <a:defRPr sz="1800">
                <a:solidFill>
                  <a:srgbClr val="003366"/>
                </a:solidFill>
              </a:defRPr>
            </a:pPr>
            <a:r>
              <a:rPr lang="en-US" sz="2000" dirty="0"/>
              <a:t>Ethical Considerations and Challenges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3049</TotalTime>
  <Words>221</Words>
  <Application>Microsoft Office PowerPoint</Application>
  <PresentationFormat>Presentazione su schermo (4:3)</PresentationFormat>
  <Paragraphs>94</Paragraphs>
  <Slides>14</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14</vt:i4>
      </vt:variant>
    </vt:vector>
  </HeadingPairs>
  <TitlesOfParts>
    <vt:vector size="17" baseType="lpstr">
      <vt:lpstr>Arial</vt:lpstr>
      <vt:lpstr>Tw Cen MT</vt:lpstr>
      <vt:lpstr>Circuito</vt:lpstr>
      <vt:lpstr>Introduction to Machine Learning</vt:lpstr>
      <vt:lpstr> Introduction to Machine Learning</vt:lpstr>
      <vt:lpstr> Mathematical Foundations</vt:lpstr>
      <vt:lpstr> Data Preprocessing</vt:lpstr>
      <vt:lpstr> Supervised Learning</vt:lpstr>
      <vt:lpstr> Unsupervised Learning</vt:lpstr>
      <vt:lpstr> Advanced Supervised Learning Algorithms</vt:lpstr>
      <vt:lpstr> Neural Networks and Deep Learning</vt:lpstr>
      <vt:lpstr> Large Language Models (LLMs)</vt:lpstr>
      <vt:lpstr> Model Evaluation and Validation</vt:lpstr>
      <vt:lpstr> Practical Implementation</vt:lpstr>
      <vt:lpstr> Ethics and Best Practices</vt:lpstr>
      <vt:lpstr> Conclusion</vt:lpstr>
      <vt:lpstr> References and Further Reading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Fabio Antonini</cp:lastModifiedBy>
  <cp:revision>8</cp:revision>
  <dcterms:created xsi:type="dcterms:W3CDTF">2013-01-27T09:14:16Z</dcterms:created>
  <dcterms:modified xsi:type="dcterms:W3CDTF">2024-06-29T13:22:56Z</dcterms:modified>
  <cp:category/>
</cp:coreProperties>
</file>